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73" r:id="rId2"/>
    <p:sldId id="274" r:id="rId3"/>
    <p:sldId id="282" r:id="rId4"/>
    <p:sldId id="275" r:id="rId5"/>
    <p:sldId id="281" r:id="rId6"/>
    <p:sldId id="298" r:id="rId7"/>
    <p:sldId id="297" r:id="rId8"/>
    <p:sldId id="285" r:id="rId9"/>
    <p:sldId id="286" r:id="rId10"/>
    <p:sldId id="279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6" r:id="rId21"/>
    <p:sldId id="299" r:id="rId22"/>
    <p:sldId id="300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1C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7" autoAdjust="0"/>
    <p:restoredTop sz="86359" autoAdjust="0"/>
  </p:normalViewPr>
  <p:slideViewPr>
    <p:cSldViewPr snapToGrid="0" snapToObjects="1">
      <p:cViewPr varScale="1">
        <p:scale>
          <a:sx n="103" d="100"/>
          <a:sy n="103" d="100"/>
        </p:scale>
        <p:origin x="114" y="3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54C269-87D1-4B85-A6D6-76C5C7AFA2A0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699C39-F921-496C-B6AA-6C24BDB14C65}">
      <dgm:prSet phldr="0"/>
      <dgm:spPr/>
      <dgm:t>
        <a:bodyPr/>
        <a:lstStyle/>
        <a:p>
          <a:r>
            <a:rPr lang="en-US" b="1" i="0" u="none" strike="noStrike" cap="none" baseline="0" noProof="0" dirty="0">
              <a:latin typeface="Calibri Light"/>
              <a:cs typeface="Calibri Light"/>
            </a:rPr>
            <a:t>Environment</a:t>
          </a:r>
          <a:endParaRPr lang="en-US" noProof="0" dirty="0"/>
        </a:p>
      </dgm:t>
    </dgm:pt>
    <dgm:pt modelId="{82646428-91ED-454B-822B-6E1EF9A67729}" type="parTrans" cxnId="{4A246F39-1DD1-472D-A85A-CC4DB1B8BE99}">
      <dgm:prSet/>
      <dgm:spPr/>
      <dgm:t>
        <a:bodyPr/>
        <a:lstStyle/>
        <a:p>
          <a:endParaRPr lang="en-US"/>
        </a:p>
      </dgm:t>
    </dgm:pt>
    <dgm:pt modelId="{0DE83126-E05B-476B-AE09-6D9781CF3252}" type="sibTrans" cxnId="{4A246F39-1DD1-472D-A85A-CC4DB1B8BE99}">
      <dgm:prSet/>
      <dgm:spPr/>
      <dgm:t>
        <a:bodyPr/>
        <a:lstStyle/>
        <a:p>
          <a:endParaRPr lang="en-US"/>
        </a:p>
      </dgm:t>
    </dgm:pt>
    <dgm:pt modelId="{BC8BF69D-6B1C-4A77-9834-34E8A4AA1E0B}">
      <dgm:prSet phldrT="[Tekst]" phldr="0"/>
      <dgm:spPr/>
      <dgm:t>
        <a:bodyPr/>
        <a:lstStyle/>
        <a:p>
          <a:r>
            <a:rPr lang="en-US" b="1" i="0" u="none" strike="noStrike" cap="none" baseline="0" noProof="0" dirty="0">
              <a:latin typeface="Calibri Light"/>
              <a:cs typeface="Calibri Light"/>
            </a:rPr>
            <a:t>Racks</a:t>
          </a:r>
        </a:p>
      </dgm:t>
    </dgm:pt>
    <dgm:pt modelId="{29B917D0-F9F4-4A38-B359-37A40F9319A6}" type="parTrans" cxnId="{D20E5133-69F2-4E65-9805-F7CE80797304}">
      <dgm:prSet/>
      <dgm:spPr/>
      <dgm:t>
        <a:bodyPr/>
        <a:lstStyle/>
        <a:p>
          <a:endParaRPr lang="en-US"/>
        </a:p>
      </dgm:t>
    </dgm:pt>
    <dgm:pt modelId="{2DEB9D4D-0624-4F55-85B0-3FF2B6E8873B}" type="sibTrans" cxnId="{D20E5133-69F2-4E65-9805-F7CE80797304}">
      <dgm:prSet/>
      <dgm:spPr/>
      <dgm:t>
        <a:bodyPr/>
        <a:lstStyle/>
        <a:p>
          <a:endParaRPr lang="en-US"/>
        </a:p>
      </dgm:t>
    </dgm:pt>
    <dgm:pt modelId="{3DB5CED6-B558-4052-9B9D-E5F254531AC6}">
      <dgm:prSet phldrT="[Tekst]" phldr="0"/>
      <dgm:spPr/>
      <dgm:t>
        <a:bodyPr/>
        <a:lstStyle/>
        <a:p>
          <a:pPr rtl="0"/>
          <a:r>
            <a:rPr lang="en-US" b="1" noProof="0" dirty="0">
              <a:latin typeface="Calibri Light" panose="020F0302020204030204"/>
            </a:rPr>
            <a:t>Pallets</a:t>
          </a:r>
          <a:endParaRPr lang="en-US" b="1" noProof="0" dirty="0"/>
        </a:p>
      </dgm:t>
    </dgm:pt>
    <dgm:pt modelId="{22B4A6DF-EAE2-4827-AC9A-8F2AE57EA3EA}" type="parTrans" cxnId="{8CE5D6EB-C385-44BB-88B2-470682DEEF54}">
      <dgm:prSet/>
      <dgm:spPr/>
      <dgm:t>
        <a:bodyPr/>
        <a:lstStyle/>
        <a:p>
          <a:endParaRPr lang="en-US"/>
        </a:p>
      </dgm:t>
    </dgm:pt>
    <dgm:pt modelId="{BB386413-98F2-4423-BA3C-B5E573A28809}" type="sibTrans" cxnId="{8CE5D6EB-C385-44BB-88B2-470682DEEF54}">
      <dgm:prSet/>
      <dgm:spPr/>
      <dgm:t>
        <a:bodyPr/>
        <a:lstStyle/>
        <a:p>
          <a:endParaRPr lang="en-US"/>
        </a:p>
      </dgm:t>
    </dgm:pt>
    <dgm:pt modelId="{6E40D493-DA3F-49CE-928D-AA9D3968FD45}">
      <dgm:prSet phldrT="[Tekst]" phldr="0"/>
      <dgm:spPr/>
      <dgm:t>
        <a:bodyPr/>
        <a:lstStyle/>
        <a:p>
          <a:r>
            <a:rPr lang="en-US" b="1" noProof="0" dirty="0">
              <a:latin typeface="Calibri Light" panose="020F0302020204030204"/>
            </a:rPr>
            <a:t>People</a:t>
          </a:r>
          <a:endParaRPr lang="en-US" b="1" noProof="0" dirty="0"/>
        </a:p>
      </dgm:t>
    </dgm:pt>
    <dgm:pt modelId="{01B0B09C-E032-4185-937B-E2F20F41556A}" type="parTrans" cxnId="{96682A6A-0E23-4F44-B853-132D0967E8C6}">
      <dgm:prSet/>
      <dgm:spPr/>
      <dgm:t>
        <a:bodyPr/>
        <a:lstStyle/>
        <a:p>
          <a:endParaRPr lang="en-US"/>
        </a:p>
      </dgm:t>
    </dgm:pt>
    <dgm:pt modelId="{463DC46A-4F64-4081-ABA1-EF3CEC572EDF}" type="sibTrans" cxnId="{96682A6A-0E23-4F44-B853-132D0967E8C6}">
      <dgm:prSet/>
      <dgm:spPr/>
      <dgm:t>
        <a:bodyPr/>
        <a:lstStyle/>
        <a:p>
          <a:endParaRPr lang="en-US"/>
        </a:p>
      </dgm:t>
    </dgm:pt>
    <dgm:pt modelId="{1407D260-B70D-446D-9990-30015C127AC1}">
      <dgm:prSet phldrT="[Tekst]" phldr="0"/>
      <dgm:spPr/>
      <dgm:t>
        <a:bodyPr/>
        <a:lstStyle/>
        <a:p>
          <a:r>
            <a:rPr lang="en-US" b="1" noProof="0" dirty="0">
              <a:latin typeface="Calibri Light" panose="020F0302020204030204"/>
            </a:rPr>
            <a:t>Forklifts</a:t>
          </a:r>
          <a:endParaRPr lang="en-US" b="1" noProof="0" dirty="0"/>
        </a:p>
      </dgm:t>
    </dgm:pt>
    <dgm:pt modelId="{039B85E2-13CA-41FD-92BA-2129C5B3B3C4}" type="parTrans" cxnId="{0E30A950-3907-4844-93D9-4EA3004FA361}">
      <dgm:prSet/>
      <dgm:spPr/>
      <dgm:t>
        <a:bodyPr/>
        <a:lstStyle/>
        <a:p>
          <a:endParaRPr lang="en-US"/>
        </a:p>
      </dgm:t>
    </dgm:pt>
    <dgm:pt modelId="{DF1D3AC1-D7AE-44AB-931F-7094DE095C87}" type="sibTrans" cxnId="{0E30A950-3907-4844-93D9-4EA3004FA361}">
      <dgm:prSet/>
      <dgm:spPr/>
      <dgm:t>
        <a:bodyPr/>
        <a:lstStyle/>
        <a:p>
          <a:endParaRPr lang="en-US"/>
        </a:p>
      </dgm:t>
    </dgm:pt>
    <dgm:pt modelId="{535E16D3-C4EE-4A12-B7F6-58D2B43C2FF9}">
      <dgm:prSet phldrT="[Tekst]" phldr="0"/>
      <dgm:spPr/>
      <dgm:t>
        <a:bodyPr/>
        <a:lstStyle/>
        <a:p>
          <a:r>
            <a:rPr lang="en-US" b="1" noProof="0" dirty="0">
              <a:latin typeface="Calibri Light" panose="020F0302020204030204"/>
            </a:rPr>
            <a:t>Drones</a:t>
          </a:r>
          <a:endParaRPr lang="en-US" b="1" noProof="0" dirty="0"/>
        </a:p>
      </dgm:t>
    </dgm:pt>
    <dgm:pt modelId="{0E162B7B-1CC0-41B6-A9DB-BB82264A688A}" type="parTrans" cxnId="{30A7E7B7-9DC2-4C79-8868-42310792DD38}">
      <dgm:prSet/>
      <dgm:spPr/>
      <dgm:t>
        <a:bodyPr/>
        <a:lstStyle/>
        <a:p>
          <a:endParaRPr lang="en-US"/>
        </a:p>
      </dgm:t>
    </dgm:pt>
    <dgm:pt modelId="{A0894D52-2B7A-4D88-9405-74A9A9336235}" type="sibTrans" cxnId="{30A7E7B7-9DC2-4C79-8868-42310792DD38}">
      <dgm:prSet/>
      <dgm:spPr/>
      <dgm:t>
        <a:bodyPr/>
        <a:lstStyle/>
        <a:p>
          <a:endParaRPr lang="en-US"/>
        </a:p>
      </dgm:t>
    </dgm:pt>
    <dgm:pt modelId="{1B6D5511-E2F8-4634-A66F-487D899159A0}" type="pres">
      <dgm:prSet presAssocID="{4A54C269-87D1-4B85-A6D6-76C5C7AFA2A0}" presName="cycle" presStyleCnt="0">
        <dgm:presLayoutVars>
          <dgm:dir/>
          <dgm:resizeHandles val="exact"/>
        </dgm:presLayoutVars>
      </dgm:prSet>
      <dgm:spPr/>
    </dgm:pt>
    <dgm:pt modelId="{9FCDE010-161D-4CE4-83A5-C0491B9217F8}" type="pres">
      <dgm:prSet presAssocID="{68699C39-F921-496C-B6AA-6C24BDB14C65}" presName="node" presStyleLbl="node1" presStyleIdx="0" presStyleCnt="6">
        <dgm:presLayoutVars>
          <dgm:bulletEnabled val="1"/>
        </dgm:presLayoutVars>
      </dgm:prSet>
      <dgm:spPr/>
    </dgm:pt>
    <dgm:pt modelId="{13511FDD-9117-418C-9040-855C64DD76E9}" type="pres">
      <dgm:prSet presAssocID="{68699C39-F921-496C-B6AA-6C24BDB14C65}" presName="spNode" presStyleCnt="0"/>
      <dgm:spPr/>
    </dgm:pt>
    <dgm:pt modelId="{53A07130-57EE-4E22-9352-D524E1D01DA8}" type="pres">
      <dgm:prSet presAssocID="{0DE83126-E05B-476B-AE09-6D9781CF3252}" presName="sibTrans" presStyleLbl="sibTrans1D1" presStyleIdx="0" presStyleCnt="6"/>
      <dgm:spPr/>
    </dgm:pt>
    <dgm:pt modelId="{208E769D-4EF9-4E3C-B81B-2092787774EC}" type="pres">
      <dgm:prSet presAssocID="{BC8BF69D-6B1C-4A77-9834-34E8A4AA1E0B}" presName="node" presStyleLbl="node1" presStyleIdx="1" presStyleCnt="6">
        <dgm:presLayoutVars>
          <dgm:bulletEnabled val="1"/>
        </dgm:presLayoutVars>
      </dgm:prSet>
      <dgm:spPr/>
    </dgm:pt>
    <dgm:pt modelId="{9590F29B-1F60-42B1-9767-9EBB5D4B2C01}" type="pres">
      <dgm:prSet presAssocID="{BC8BF69D-6B1C-4A77-9834-34E8A4AA1E0B}" presName="spNode" presStyleCnt="0"/>
      <dgm:spPr/>
    </dgm:pt>
    <dgm:pt modelId="{412B0A3B-3624-403D-BD99-0BAD583345FA}" type="pres">
      <dgm:prSet presAssocID="{2DEB9D4D-0624-4F55-85B0-3FF2B6E8873B}" presName="sibTrans" presStyleLbl="sibTrans1D1" presStyleIdx="1" presStyleCnt="6"/>
      <dgm:spPr/>
    </dgm:pt>
    <dgm:pt modelId="{FC55D873-CA4A-4983-93EB-0B9CC610D22A}" type="pres">
      <dgm:prSet presAssocID="{3DB5CED6-B558-4052-9B9D-E5F254531AC6}" presName="node" presStyleLbl="node1" presStyleIdx="2" presStyleCnt="6">
        <dgm:presLayoutVars>
          <dgm:bulletEnabled val="1"/>
        </dgm:presLayoutVars>
      </dgm:prSet>
      <dgm:spPr/>
    </dgm:pt>
    <dgm:pt modelId="{C056C53C-5EA5-4B84-BBA7-A5F5BBCB0CC3}" type="pres">
      <dgm:prSet presAssocID="{3DB5CED6-B558-4052-9B9D-E5F254531AC6}" presName="spNode" presStyleCnt="0"/>
      <dgm:spPr/>
    </dgm:pt>
    <dgm:pt modelId="{6FD4C9CF-5B09-403D-9996-C0837EAE633C}" type="pres">
      <dgm:prSet presAssocID="{BB386413-98F2-4423-BA3C-B5E573A28809}" presName="sibTrans" presStyleLbl="sibTrans1D1" presStyleIdx="2" presStyleCnt="6"/>
      <dgm:spPr/>
    </dgm:pt>
    <dgm:pt modelId="{C9EAB78B-9140-4071-A2B7-4B8615840271}" type="pres">
      <dgm:prSet presAssocID="{6E40D493-DA3F-49CE-928D-AA9D3968FD45}" presName="node" presStyleLbl="node1" presStyleIdx="3" presStyleCnt="6">
        <dgm:presLayoutVars>
          <dgm:bulletEnabled val="1"/>
        </dgm:presLayoutVars>
      </dgm:prSet>
      <dgm:spPr/>
    </dgm:pt>
    <dgm:pt modelId="{D9A5B4D2-20DE-4355-95F0-115123DAB9D9}" type="pres">
      <dgm:prSet presAssocID="{6E40D493-DA3F-49CE-928D-AA9D3968FD45}" presName="spNode" presStyleCnt="0"/>
      <dgm:spPr/>
    </dgm:pt>
    <dgm:pt modelId="{93987C43-E1EA-4421-AEE5-77935B0762B3}" type="pres">
      <dgm:prSet presAssocID="{463DC46A-4F64-4081-ABA1-EF3CEC572EDF}" presName="sibTrans" presStyleLbl="sibTrans1D1" presStyleIdx="3" presStyleCnt="6"/>
      <dgm:spPr/>
    </dgm:pt>
    <dgm:pt modelId="{091A667C-707C-4F3C-9F3B-41FF28D3D255}" type="pres">
      <dgm:prSet presAssocID="{1407D260-B70D-446D-9990-30015C127AC1}" presName="node" presStyleLbl="node1" presStyleIdx="4" presStyleCnt="6">
        <dgm:presLayoutVars>
          <dgm:bulletEnabled val="1"/>
        </dgm:presLayoutVars>
      </dgm:prSet>
      <dgm:spPr/>
    </dgm:pt>
    <dgm:pt modelId="{AC2D52A2-B53D-4E67-B9E0-A74E3F2807F9}" type="pres">
      <dgm:prSet presAssocID="{1407D260-B70D-446D-9990-30015C127AC1}" presName="spNode" presStyleCnt="0"/>
      <dgm:spPr/>
    </dgm:pt>
    <dgm:pt modelId="{6D3C5C5C-948A-4F5C-8AD5-5268C0B6033D}" type="pres">
      <dgm:prSet presAssocID="{DF1D3AC1-D7AE-44AB-931F-7094DE095C87}" presName="sibTrans" presStyleLbl="sibTrans1D1" presStyleIdx="4" presStyleCnt="6"/>
      <dgm:spPr/>
    </dgm:pt>
    <dgm:pt modelId="{0BA80F10-B945-46FE-869B-188E0ECB32FD}" type="pres">
      <dgm:prSet presAssocID="{535E16D3-C4EE-4A12-B7F6-58D2B43C2FF9}" presName="node" presStyleLbl="node1" presStyleIdx="5" presStyleCnt="6">
        <dgm:presLayoutVars>
          <dgm:bulletEnabled val="1"/>
        </dgm:presLayoutVars>
      </dgm:prSet>
      <dgm:spPr/>
    </dgm:pt>
    <dgm:pt modelId="{49A023D2-7389-43A8-A7CB-E900D4C09213}" type="pres">
      <dgm:prSet presAssocID="{535E16D3-C4EE-4A12-B7F6-58D2B43C2FF9}" presName="spNode" presStyleCnt="0"/>
      <dgm:spPr/>
    </dgm:pt>
    <dgm:pt modelId="{C1D22389-C7F5-407C-B1E0-577CC3D19255}" type="pres">
      <dgm:prSet presAssocID="{A0894D52-2B7A-4D88-9405-74A9A9336235}" presName="sibTrans" presStyleLbl="sibTrans1D1" presStyleIdx="5" presStyleCnt="6"/>
      <dgm:spPr/>
    </dgm:pt>
  </dgm:ptLst>
  <dgm:cxnLst>
    <dgm:cxn modelId="{E3E8471A-0343-4C0C-A3F9-B170F8D084F8}" type="presOf" srcId="{BC8BF69D-6B1C-4A77-9834-34E8A4AA1E0B}" destId="{208E769D-4EF9-4E3C-B81B-2092787774EC}" srcOrd="0" destOrd="0" presId="urn:microsoft.com/office/officeart/2005/8/layout/cycle6"/>
    <dgm:cxn modelId="{2FF4701D-1911-41F8-A253-4F267465BCC7}" type="presOf" srcId="{68699C39-F921-496C-B6AA-6C24BDB14C65}" destId="{9FCDE010-161D-4CE4-83A5-C0491B9217F8}" srcOrd="0" destOrd="0" presId="urn:microsoft.com/office/officeart/2005/8/layout/cycle6"/>
    <dgm:cxn modelId="{79DD3B33-6590-4BAD-8E81-F7DA9089A675}" type="presOf" srcId="{535E16D3-C4EE-4A12-B7F6-58D2B43C2FF9}" destId="{0BA80F10-B945-46FE-869B-188E0ECB32FD}" srcOrd="0" destOrd="0" presId="urn:microsoft.com/office/officeart/2005/8/layout/cycle6"/>
    <dgm:cxn modelId="{D20E5133-69F2-4E65-9805-F7CE80797304}" srcId="{4A54C269-87D1-4B85-A6D6-76C5C7AFA2A0}" destId="{BC8BF69D-6B1C-4A77-9834-34E8A4AA1E0B}" srcOrd="1" destOrd="0" parTransId="{29B917D0-F9F4-4A38-B359-37A40F9319A6}" sibTransId="{2DEB9D4D-0624-4F55-85B0-3FF2B6E8873B}"/>
    <dgm:cxn modelId="{C5CFDC36-97C4-42AB-94F7-B22C040350A6}" type="presOf" srcId="{A0894D52-2B7A-4D88-9405-74A9A9336235}" destId="{C1D22389-C7F5-407C-B1E0-577CC3D19255}" srcOrd="0" destOrd="0" presId="urn:microsoft.com/office/officeart/2005/8/layout/cycle6"/>
    <dgm:cxn modelId="{4A246F39-1DD1-472D-A85A-CC4DB1B8BE99}" srcId="{4A54C269-87D1-4B85-A6D6-76C5C7AFA2A0}" destId="{68699C39-F921-496C-B6AA-6C24BDB14C65}" srcOrd="0" destOrd="0" parTransId="{82646428-91ED-454B-822B-6E1EF9A67729}" sibTransId="{0DE83126-E05B-476B-AE09-6D9781CF3252}"/>
    <dgm:cxn modelId="{406AB441-A34F-44B6-AED6-6B95D584C484}" type="presOf" srcId="{0DE83126-E05B-476B-AE09-6D9781CF3252}" destId="{53A07130-57EE-4E22-9352-D524E1D01DA8}" srcOrd="0" destOrd="0" presId="urn:microsoft.com/office/officeart/2005/8/layout/cycle6"/>
    <dgm:cxn modelId="{96682A6A-0E23-4F44-B853-132D0967E8C6}" srcId="{4A54C269-87D1-4B85-A6D6-76C5C7AFA2A0}" destId="{6E40D493-DA3F-49CE-928D-AA9D3968FD45}" srcOrd="3" destOrd="0" parTransId="{01B0B09C-E032-4185-937B-E2F20F41556A}" sibTransId="{463DC46A-4F64-4081-ABA1-EF3CEC572EDF}"/>
    <dgm:cxn modelId="{0FB10D70-2EB7-483C-B908-9274F532EDFF}" type="presOf" srcId="{DF1D3AC1-D7AE-44AB-931F-7094DE095C87}" destId="{6D3C5C5C-948A-4F5C-8AD5-5268C0B6033D}" srcOrd="0" destOrd="0" presId="urn:microsoft.com/office/officeart/2005/8/layout/cycle6"/>
    <dgm:cxn modelId="{0E30A950-3907-4844-93D9-4EA3004FA361}" srcId="{4A54C269-87D1-4B85-A6D6-76C5C7AFA2A0}" destId="{1407D260-B70D-446D-9990-30015C127AC1}" srcOrd="4" destOrd="0" parTransId="{039B85E2-13CA-41FD-92BA-2129C5B3B3C4}" sibTransId="{DF1D3AC1-D7AE-44AB-931F-7094DE095C87}"/>
    <dgm:cxn modelId="{EEA51B71-5C4F-46A6-A052-E02AE9A7038D}" type="presOf" srcId="{6E40D493-DA3F-49CE-928D-AA9D3968FD45}" destId="{C9EAB78B-9140-4071-A2B7-4B8615840271}" srcOrd="0" destOrd="0" presId="urn:microsoft.com/office/officeart/2005/8/layout/cycle6"/>
    <dgm:cxn modelId="{11F12858-E93F-48FB-B41A-DAFF76004C7B}" type="presOf" srcId="{3DB5CED6-B558-4052-9B9D-E5F254531AC6}" destId="{FC55D873-CA4A-4983-93EB-0B9CC610D22A}" srcOrd="0" destOrd="0" presId="urn:microsoft.com/office/officeart/2005/8/layout/cycle6"/>
    <dgm:cxn modelId="{0804F39D-D151-4745-AB2D-914E5FD97820}" type="presOf" srcId="{BB386413-98F2-4423-BA3C-B5E573A28809}" destId="{6FD4C9CF-5B09-403D-9996-C0837EAE633C}" srcOrd="0" destOrd="0" presId="urn:microsoft.com/office/officeart/2005/8/layout/cycle6"/>
    <dgm:cxn modelId="{5AB867B0-5ECE-4699-BA2F-C594249C9AB8}" type="presOf" srcId="{4A54C269-87D1-4B85-A6D6-76C5C7AFA2A0}" destId="{1B6D5511-E2F8-4634-A66F-487D899159A0}" srcOrd="0" destOrd="0" presId="urn:microsoft.com/office/officeart/2005/8/layout/cycle6"/>
    <dgm:cxn modelId="{30A7E7B7-9DC2-4C79-8868-42310792DD38}" srcId="{4A54C269-87D1-4B85-A6D6-76C5C7AFA2A0}" destId="{535E16D3-C4EE-4A12-B7F6-58D2B43C2FF9}" srcOrd="5" destOrd="0" parTransId="{0E162B7B-1CC0-41B6-A9DB-BB82264A688A}" sibTransId="{A0894D52-2B7A-4D88-9405-74A9A9336235}"/>
    <dgm:cxn modelId="{41A681B9-14B7-482E-A312-40959967C2E0}" type="presOf" srcId="{463DC46A-4F64-4081-ABA1-EF3CEC572EDF}" destId="{93987C43-E1EA-4421-AEE5-77935B0762B3}" srcOrd="0" destOrd="0" presId="urn:microsoft.com/office/officeart/2005/8/layout/cycle6"/>
    <dgm:cxn modelId="{5F1D19CE-765C-42A7-9782-17F6B3473222}" type="presOf" srcId="{1407D260-B70D-446D-9990-30015C127AC1}" destId="{091A667C-707C-4F3C-9F3B-41FF28D3D255}" srcOrd="0" destOrd="0" presId="urn:microsoft.com/office/officeart/2005/8/layout/cycle6"/>
    <dgm:cxn modelId="{8CE5D6EB-C385-44BB-88B2-470682DEEF54}" srcId="{4A54C269-87D1-4B85-A6D6-76C5C7AFA2A0}" destId="{3DB5CED6-B558-4052-9B9D-E5F254531AC6}" srcOrd="2" destOrd="0" parTransId="{22B4A6DF-EAE2-4827-AC9A-8F2AE57EA3EA}" sibTransId="{BB386413-98F2-4423-BA3C-B5E573A28809}"/>
    <dgm:cxn modelId="{2D996FFB-6AE5-43B8-81D9-76E8563D5C67}" type="presOf" srcId="{2DEB9D4D-0624-4F55-85B0-3FF2B6E8873B}" destId="{412B0A3B-3624-403D-BD99-0BAD583345FA}" srcOrd="0" destOrd="0" presId="urn:microsoft.com/office/officeart/2005/8/layout/cycle6"/>
    <dgm:cxn modelId="{AD547704-FA26-4087-9CD0-40C5634FE39C}" type="presParOf" srcId="{1B6D5511-E2F8-4634-A66F-487D899159A0}" destId="{9FCDE010-161D-4CE4-83A5-C0491B9217F8}" srcOrd="0" destOrd="0" presId="urn:microsoft.com/office/officeart/2005/8/layout/cycle6"/>
    <dgm:cxn modelId="{05B97119-66C1-4CDB-BB78-9624B021936E}" type="presParOf" srcId="{1B6D5511-E2F8-4634-A66F-487D899159A0}" destId="{13511FDD-9117-418C-9040-855C64DD76E9}" srcOrd="1" destOrd="0" presId="urn:microsoft.com/office/officeart/2005/8/layout/cycle6"/>
    <dgm:cxn modelId="{11C13644-92E7-4414-ADF4-74EA268EE06F}" type="presParOf" srcId="{1B6D5511-E2F8-4634-A66F-487D899159A0}" destId="{53A07130-57EE-4E22-9352-D524E1D01DA8}" srcOrd="2" destOrd="0" presId="urn:microsoft.com/office/officeart/2005/8/layout/cycle6"/>
    <dgm:cxn modelId="{5D06B8AA-6012-4635-A9DA-B92951177997}" type="presParOf" srcId="{1B6D5511-E2F8-4634-A66F-487D899159A0}" destId="{208E769D-4EF9-4E3C-B81B-2092787774EC}" srcOrd="3" destOrd="0" presId="urn:microsoft.com/office/officeart/2005/8/layout/cycle6"/>
    <dgm:cxn modelId="{69E7BAB2-EE7E-48AB-BEBD-7889C4AF8053}" type="presParOf" srcId="{1B6D5511-E2F8-4634-A66F-487D899159A0}" destId="{9590F29B-1F60-42B1-9767-9EBB5D4B2C01}" srcOrd="4" destOrd="0" presId="urn:microsoft.com/office/officeart/2005/8/layout/cycle6"/>
    <dgm:cxn modelId="{43F1D6F7-4720-48CE-A4BC-25AEFAB3F956}" type="presParOf" srcId="{1B6D5511-E2F8-4634-A66F-487D899159A0}" destId="{412B0A3B-3624-403D-BD99-0BAD583345FA}" srcOrd="5" destOrd="0" presId="urn:microsoft.com/office/officeart/2005/8/layout/cycle6"/>
    <dgm:cxn modelId="{53372535-4EF1-4DA6-833F-E191DB997349}" type="presParOf" srcId="{1B6D5511-E2F8-4634-A66F-487D899159A0}" destId="{FC55D873-CA4A-4983-93EB-0B9CC610D22A}" srcOrd="6" destOrd="0" presId="urn:microsoft.com/office/officeart/2005/8/layout/cycle6"/>
    <dgm:cxn modelId="{C1564E8F-6AED-4CA1-9C9D-BE919009AA9E}" type="presParOf" srcId="{1B6D5511-E2F8-4634-A66F-487D899159A0}" destId="{C056C53C-5EA5-4B84-BBA7-A5F5BBCB0CC3}" srcOrd="7" destOrd="0" presId="urn:microsoft.com/office/officeart/2005/8/layout/cycle6"/>
    <dgm:cxn modelId="{B8F18B09-FC62-4D86-933B-8809B538F8CB}" type="presParOf" srcId="{1B6D5511-E2F8-4634-A66F-487D899159A0}" destId="{6FD4C9CF-5B09-403D-9996-C0837EAE633C}" srcOrd="8" destOrd="0" presId="urn:microsoft.com/office/officeart/2005/8/layout/cycle6"/>
    <dgm:cxn modelId="{6425B541-F239-4F95-B7E1-D755C059542B}" type="presParOf" srcId="{1B6D5511-E2F8-4634-A66F-487D899159A0}" destId="{C9EAB78B-9140-4071-A2B7-4B8615840271}" srcOrd="9" destOrd="0" presId="urn:microsoft.com/office/officeart/2005/8/layout/cycle6"/>
    <dgm:cxn modelId="{6C671716-6257-4DCF-B966-F2F7DF25E947}" type="presParOf" srcId="{1B6D5511-E2F8-4634-A66F-487D899159A0}" destId="{D9A5B4D2-20DE-4355-95F0-115123DAB9D9}" srcOrd="10" destOrd="0" presId="urn:microsoft.com/office/officeart/2005/8/layout/cycle6"/>
    <dgm:cxn modelId="{7D981C03-F1D7-4A41-9249-8B13015ABB96}" type="presParOf" srcId="{1B6D5511-E2F8-4634-A66F-487D899159A0}" destId="{93987C43-E1EA-4421-AEE5-77935B0762B3}" srcOrd="11" destOrd="0" presId="urn:microsoft.com/office/officeart/2005/8/layout/cycle6"/>
    <dgm:cxn modelId="{0373539F-95C6-423C-BE2D-96F510E683CF}" type="presParOf" srcId="{1B6D5511-E2F8-4634-A66F-487D899159A0}" destId="{091A667C-707C-4F3C-9F3B-41FF28D3D255}" srcOrd="12" destOrd="0" presId="urn:microsoft.com/office/officeart/2005/8/layout/cycle6"/>
    <dgm:cxn modelId="{F3E5ACF1-0C08-4C41-B8F3-2A86A7DA7778}" type="presParOf" srcId="{1B6D5511-E2F8-4634-A66F-487D899159A0}" destId="{AC2D52A2-B53D-4E67-B9E0-A74E3F2807F9}" srcOrd="13" destOrd="0" presId="urn:microsoft.com/office/officeart/2005/8/layout/cycle6"/>
    <dgm:cxn modelId="{AFE64057-BAE2-400A-BFE8-AACD6F60FA7D}" type="presParOf" srcId="{1B6D5511-E2F8-4634-A66F-487D899159A0}" destId="{6D3C5C5C-948A-4F5C-8AD5-5268C0B6033D}" srcOrd="14" destOrd="0" presId="urn:microsoft.com/office/officeart/2005/8/layout/cycle6"/>
    <dgm:cxn modelId="{BE7015D9-FE69-4CBF-8F6B-41AAE7138DFD}" type="presParOf" srcId="{1B6D5511-E2F8-4634-A66F-487D899159A0}" destId="{0BA80F10-B945-46FE-869B-188E0ECB32FD}" srcOrd="15" destOrd="0" presId="urn:microsoft.com/office/officeart/2005/8/layout/cycle6"/>
    <dgm:cxn modelId="{F9326188-97B9-4DA5-A264-5A705E405306}" type="presParOf" srcId="{1B6D5511-E2F8-4634-A66F-487D899159A0}" destId="{49A023D2-7389-43A8-A7CB-E900D4C09213}" srcOrd="16" destOrd="0" presId="urn:microsoft.com/office/officeart/2005/8/layout/cycle6"/>
    <dgm:cxn modelId="{ABCD3C7D-942E-4038-A9A9-117052CF87A1}" type="presParOf" srcId="{1B6D5511-E2F8-4634-A66F-487D899159A0}" destId="{C1D22389-C7F5-407C-B1E0-577CC3D19255}" srcOrd="17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8CB9F5-F4CA-4D17-8D96-7F9C9ABF8DF7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BA217C-C322-4295-9673-B8CA522CC258}">
      <dgm:prSet phldrT="[Text]"/>
      <dgm:spPr/>
      <dgm:t>
        <a:bodyPr/>
        <a:lstStyle/>
        <a:p>
          <a:r>
            <a:rPr lang="en-US" dirty="0"/>
            <a:t>Reinforcement Learning</a:t>
          </a:r>
        </a:p>
      </dgm:t>
    </dgm:pt>
    <dgm:pt modelId="{BC90654E-989C-4483-85A3-8CC048216E3B}" type="parTrans" cxnId="{01219615-07CB-4D26-9338-847A16F6F8C4}">
      <dgm:prSet/>
      <dgm:spPr/>
      <dgm:t>
        <a:bodyPr/>
        <a:lstStyle/>
        <a:p>
          <a:endParaRPr lang="en-US"/>
        </a:p>
      </dgm:t>
    </dgm:pt>
    <dgm:pt modelId="{F8FF1D88-7831-4307-9CD0-A36B4200494E}" type="sibTrans" cxnId="{01219615-07CB-4D26-9338-847A16F6F8C4}">
      <dgm:prSet/>
      <dgm:spPr/>
      <dgm:t>
        <a:bodyPr/>
        <a:lstStyle/>
        <a:p>
          <a:endParaRPr lang="en-US"/>
        </a:p>
      </dgm:t>
    </dgm:pt>
    <dgm:pt modelId="{B7EB86AE-3561-44E9-B087-D236A7A9529A}">
      <dgm:prSet phldrT="[Text]"/>
      <dgm:spPr/>
      <dgm:t>
        <a:bodyPr/>
        <a:lstStyle/>
        <a:p>
          <a:r>
            <a:rPr lang="en-US" dirty="0"/>
            <a:t>Unsupervised</a:t>
          </a:r>
        </a:p>
      </dgm:t>
    </dgm:pt>
    <dgm:pt modelId="{0FE3BC54-4BC2-454D-AE52-A4FBFC7D9AF3}" type="parTrans" cxnId="{C4F594FE-D39E-4793-9F56-86E288053CDB}">
      <dgm:prSet/>
      <dgm:spPr/>
      <dgm:t>
        <a:bodyPr/>
        <a:lstStyle/>
        <a:p>
          <a:endParaRPr lang="en-US"/>
        </a:p>
      </dgm:t>
    </dgm:pt>
    <dgm:pt modelId="{F474AD3C-E57C-4463-A636-29BF7240B29F}" type="sibTrans" cxnId="{C4F594FE-D39E-4793-9F56-86E288053CDB}">
      <dgm:prSet/>
      <dgm:spPr/>
      <dgm:t>
        <a:bodyPr/>
        <a:lstStyle/>
        <a:p>
          <a:endParaRPr lang="en-US"/>
        </a:p>
      </dgm:t>
    </dgm:pt>
    <dgm:pt modelId="{75B14655-5063-4956-BE8E-E2358C93CF39}">
      <dgm:prSet phldrT="[Text]"/>
      <dgm:spPr/>
      <dgm:t>
        <a:bodyPr/>
        <a:lstStyle/>
        <a:p>
          <a:endParaRPr lang="en-US" dirty="0"/>
        </a:p>
      </dgm:t>
    </dgm:pt>
    <dgm:pt modelId="{8181C8C9-2DD7-4F40-A0AC-6518004F5A7E}" type="parTrans" cxnId="{8821835F-4479-4699-94DD-36C5FA77AF2F}">
      <dgm:prSet/>
      <dgm:spPr/>
      <dgm:t>
        <a:bodyPr/>
        <a:lstStyle/>
        <a:p>
          <a:endParaRPr lang="en-US"/>
        </a:p>
      </dgm:t>
    </dgm:pt>
    <dgm:pt modelId="{2CD2C78B-8F11-45E8-9F9D-DC869D5AB359}" type="sibTrans" cxnId="{8821835F-4479-4699-94DD-36C5FA77AF2F}">
      <dgm:prSet/>
      <dgm:spPr/>
      <dgm:t>
        <a:bodyPr/>
        <a:lstStyle/>
        <a:p>
          <a:endParaRPr lang="en-US"/>
        </a:p>
      </dgm:t>
    </dgm:pt>
    <dgm:pt modelId="{2A29B1C2-D97A-4F16-B5F6-057FCA20E5B0}">
      <dgm:prSet phldrT="[Text]"/>
      <dgm:spPr/>
      <dgm:t>
        <a:bodyPr/>
        <a:lstStyle/>
        <a:p>
          <a:r>
            <a:rPr lang="en-US" dirty="0"/>
            <a:t>Imitation Learning</a:t>
          </a:r>
        </a:p>
      </dgm:t>
    </dgm:pt>
    <dgm:pt modelId="{C933933B-EC3E-4B3C-92EB-D2DB83D9D27D}" type="parTrans" cxnId="{E7862919-48CA-4B82-BF6D-171FEC92E125}">
      <dgm:prSet/>
      <dgm:spPr/>
      <dgm:t>
        <a:bodyPr/>
        <a:lstStyle/>
        <a:p>
          <a:endParaRPr lang="en-US"/>
        </a:p>
      </dgm:t>
    </dgm:pt>
    <dgm:pt modelId="{7868794F-FB9D-420B-AA02-820F1FE065BE}" type="sibTrans" cxnId="{E7862919-48CA-4B82-BF6D-171FEC92E125}">
      <dgm:prSet/>
      <dgm:spPr/>
      <dgm:t>
        <a:bodyPr/>
        <a:lstStyle/>
        <a:p>
          <a:endParaRPr lang="en-US"/>
        </a:p>
      </dgm:t>
    </dgm:pt>
    <dgm:pt modelId="{22D0C2D1-155F-410C-9343-14687916222B}">
      <dgm:prSet phldrT="[Text]"/>
      <dgm:spPr/>
      <dgm:t>
        <a:bodyPr/>
        <a:lstStyle/>
        <a:p>
          <a:r>
            <a:rPr lang="en-US" dirty="0"/>
            <a:t>Supervised</a:t>
          </a:r>
        </a:p>
      </dgm:t>
    </dgm:pt>
    <dgm:pt modelId="{F158C3FF-A5A9-4C45-A70C-DCF1BC258AB7}" type="parTrans" cxnId="{4B65D954-5D5C-41DC-9442-4639ECCC6550}">
      <dgm:prSet/>
      <dgm:spPr/>
      <dgm:t>
        <a:bodyPr/>
        <a:lstStyle/>
        <a:p>
          <a:endParaRPr lang="en-US"/>
        </a:p>
      </dgm:t>
    </dgm:pt>
    <dgm:pt modelId="{DBFFBB84-0AA4-403D-AB3E-C6CFCD8887EE}" type="sibTrans" cxnId="{4B65D954-5D5C-41DC-9442-4639ECCC6550}">
      <dgm:prSet/>
      <dgm:spPr/>
      <dgm:t>
        <a:bodyPr/>
        <a:lstStyle/>
        <a:p>
          <a:endParaRPr lang="en-US"/>
        </a:p>
      </dgm:t>
    </dgm:pt>
    <dgm:pt modelId="{B1327410-6408-4215-B07E-882FD32A382E}">
      <dgm:prSet phldrT="[Text]"/>
      <dgm:spPr/>
      <dgm:t>
        <a:bodyPr/>
        <a:lstStyle/>
        <a:p>
          <a:endParaRPr lang="en-US" dirty="0"/>
        </a:p>
      </dgm:t>
    </dgm:pt>
    <dgm:pt modelId="{4C363FD5-E057-49C1-940A-94FD344BB763}" type="parTrans" cxnId="{6CA5B465-06DD-4DDF-99A6-794669F6CFE4}">
      <dgm:prSet/>
      <dgm:spPr/>
      <dgm:t>
        <a:bodyPr/>
        <a:lstStyle/>
        <a:p>
          <a:endParaRPr lang="en-US"/>
        </a:p>
      </dgm:t>
    </dgm:pt>
    <dgm:pt modelId="{7E301A69-2C0A-4A38-921E-4149BB5C7F01}" type="sibTrans" cxnId="{6CA5B465-06DD-4DDF-99A6-794669F6CFE4}">
      <dgm:prSet/>
      <dgm:spPr/>
      <dgm:t>
        <a:bodyPr/>
        <a:lstStyle/>
        <a:p>
          <a:endParaRPr lang="en-US"/>
        </a:p>
      </dgm:t>
    </dgm:pt>
    <dgm:pt modelId="{6AC6C439-0478-46EB-8BD6-E510874176C4}">
      <dgm:prSet/>
      <dgm:spPr/>
      <dgm:t>
        <a:bodyPr/>
        <a:lstStyle/>
        <a:p>
          <a:endParaRPr lang="en-US"/>
        </a:p>
      </dgm:t>
    </dgm:pt>
    <dgm:pt modelId="{5FF85695-7561-43D0-9B71-279A9AA19989}" type="parTrans" cxnId="{761B519C-1680-4601-8FB6-379A29DE7009}">
      <dgm:prSet/>
      <dgm:spPr/>
      <dgm:t>
        <a:bodyPr/>
        <a:lstStyle/>
        <a:p>
          <a:endParaRPr lang="en-US"/>
        </a:p>
      </dgm:t>
    </dgm:pt>
    <dgm:pt modelId="{9CF3D5D5-1142-4D4A-8FFC-C1E1EF9C5AE7}" type="sibTrans" cxnId="{761B519C-1680-4601-8FB6-379A29DE7009}">
      <dgm:prSet/>
      <dgm:spPr/>
      <dgm:t>
        <a:bodyPr/>
        <a:lstStyle/>
        <a:p>
          <a:endParaRPr lang="en-US"/>
        </a:p>
      </dgm:t>
    </dgm:pt>
    <dgm:pt modelId="{2004561A-17AB-41EB-ADEC-F7129EAEED2E}">
      <dgm:prSet/>
      <dgm:spPr/>
      <dgm:t>
        <a:bodyPr/>
        <a:lstStyle/>
        <a:p>
          <a:endParaRPr lang="en-US" dirty="0"/>
        </a:p>
      </dgm:t>
    </dgm:pt>
    <dgm:pt modelId="{58F6659F-7FB9-4296-9423-3C85455E2639}" type="parTrans" cxnId="{9A3C2852-172D-4C0A-8296-6279119DA27F}">
      <dgm:prSet/>
      <dgm:spPr/>
      <dgm:t>
        <a:bodyPr/>
        <a:lstStyle/>
        <a:p>
          <a:endParaRPr lang="en-US"/>
        </a:p>
      </dgm:t>
    </dgm:pt>
    <dgm:pt modelId="{1BB3D5CE-27EA-45BC-82D2-E79A2E607B7F}" type="sibTrans" cxnId="{9A3C2852-172D-4C0A-8296-6279119DA27F}">
      <dgm:prSet/>
      <dgm:spPr/>
      <dgm:t>
        <a:bodyPr/>
        <a:lstStyle/>
        <a:p>
          <a:endParaRPr lang="en-US"/>
        </a:p>
      </dgm:t>
    </dgm:pt>
    <dgm:pt modelId="{971BE960-C84B-4B58-9399-39E8730770CE}">
      <dgm:prSet/>
      <dgm:spPr/>
      <dgm:t>
        <a:bodyPr/>
        <a:lstStyle/>
        <a:p>
          <a:endParaRPr lang="en-US"/>
        </a:p>
      </dgm:t>
    </dgm:pt>
    <dgm:pt modelId="{4E9CBC6C-DE7D-46B1-A448-E56E511BC09E}" type="parTrans" cxnId="{FA37EC16-6D17-47D5-ABF4-887FDC11EB78}">
      <dgm:prSet/>
      <dgm:spPr/>
      <dgm:t>
        <a:bodyPr/>
        <a:lstStyle/>
        <a:p>
          <a:endParaRPr lang="en-US"/>
        </a:p>
      </dgm:t>
    </dgm:pt>
    <dgm:pt modelId="{6EBC22D4-6330-4260-A5D4-DF6B089E16D1}" type="sibTrans" cxnId="{FA37EC16-6D17-47D5-ABF4-887FDC11EB78}">
      <dgm:prSet/>
      <dgm:spPr/>
      <dgm:t>
        <a:bodyPr/>
        <a:lstStyle/>
        <a:p>
          <a:endParaRPr lang="en-US"/>
        </a:p>
      </dgm:t>
    </dgm:pt>
    <dgm:pt modelId="{82CBC736-0C2D-4975-881B-6BBADFB2DB9B}">
      <dgm:prSet/>
      <dgm:spPr/>
      <dgm:t>
        <a:bodyPr/>
        <a:lstStyle/>
        <a:p>
          <a:endParaRPr lang="en-US"/>
        </a:p>
      </dgm:t>
    </dgm:pt>
    <dgm:pt modelId="{87231680-9284-454A-A768-598935E8EF71}" type="parTrans" cxnId="{950C19BE-7170-4D37-8DAE-AE75AEA64938}">
      <dgm:prSet/>
      <dgm:spPr/>
      <dgm:t>
        <a:bodyPr/>
        <a:lstStyle/>
        <a:p>
          <a:endParaRPr lang="en-US"/>
        </a:p>
      </dgm:t>
    </dgm:pt>
    <dgm:pt modelId="{5B4195FC-F367-465A-A1BE-23CFFAA244E7}" type="sibTrans" cxnId="{950C19BE-7170-4D37-8DAE-AE75AEA64938}">
      <dgm:prSet/>
      <dgm:spPr/>
      <dgm:t>
        <a:bodyPr/>
        <a:lstStyle/>
        <a:p>
          <a:endParaRPr lang="en-US"/>
        </a:p>
      </dgm:t>
    </dgm:pt>
    <dgm:pt modelId="{C94F6458-2AB3-4864-86A9-A637B2E587B0}" type="pres">
      <dgm:prSet presAssocID="{9B8CB9F5-F4CA-4D17-8D96-7F9C9ABF8DF7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90FD66A-40D6-4793-BB70-14CB761AB595}" type="pres">
      <dgm:prSet presAssocID="{9CBA217C-C322-4295-9673-B8CA522CC258}" presName="root" presStyleCnt="0"/>
      <dgm:spPr/>
    </dgm:pt>
    <dgm:pt modelId="{2ED750A2-9976-402E-96FE-786C26038525}" type="pres">
      <dgm:prSet presAssocID="{9CBA217C-C322-4295-9673-B8CA522CC258}" presName="rootComposite" presStyleCnt="0"/>
      <dgm:spPr/>
    </dgm:pt>
    <dgm:pt modelId="{F34262D4-325C-4511-8C1F-A388C097D790}" type="pres">
      <dgm:prSet presAssocID="{9CBA217C-C322-4295-9673-B8CA522CC258}" presName="rootText" presStyleLbl="node1" presStyleIdx="0" presStyleCnt="2"/>
      <dgm:spPr/>
    </dgm:pt>
    <dgm:pt modelId="{5B1A8AA9-FF63-4772-99B7-FD28A2F3A3FF}" type="pres">
      <dgm:prSet presAssocID="{9CBA217C-C322-4295-9673-B8CA522CC258}" presName="rootConnector" presStyleLbl="node1" presStyleIdx="0" presStyleCnt="2"/>
      <dgm:spPr/>
    </dgm:pt>
    <dgm:pt modelId="{786570F7-CA00-4844-B195-B6728FC0A3C4}" type="pres">
      <dgm:prSet presAssocID="{9CBA217C-C322-4295-9673-B8CA522CC258}" presName="childShape" presStyleCnt="0"/>
      <dgm:spPr/>
    </dgm:pt>
    <dgm:pt modelId="{32B2254D-B998-443C-932F-BC6DCC533E5E}" type="pres">
      <dgm:prSet presAssocID="{0FE3BC54-4BC2-454D-AE52-A4FBFC7D9AF3}" presName="Name13" presStyleLbl="parChTrans1D2" presStyleIdx="0" presStyleCnt="8"/>
      <dgm:spPr/>
    </dgm:pt>
    <dgm:pt modelId="{11C17A43-4B74-4EF7-8C63-8FD0B51199B3}" type="pres">
      <dgm:prSet presAssocID="{B7EB86AE-3561-44E9-B087-D236A7A9529A}" presName="childText" presStyleLbl="bgAcc1" presStyleIdx="0" presStyleCnt="8">
        <dgm:presLayoutVars>
          <dgm:bulletEnabled val="1"/>
        </dgm:presLayoutVars>
      </dgm:prSet>
      <dgm:spPr/>
    </dgm:pt>
    <dgm:pt modelId="{45AC3261-3943-4CE5-9CFB-9DDF759E1C1F}" type="pres">
      <dgm:prSet presAssocID="{58F6659F-7FB9-4296-9423-3C85455E2639}" presName="Name13" presStyleLbl="parChTrans1D2" presStyleIdx="1" presStyleCnt="8"/>
      <dgm:spPr/>
    </dgm:pt>
    <dgm:pt modelId="{4B624083-91C6-45DA-8BF5-F792E454E4A3}" type="pres">
      <dgm:prSet presAssocID="{2004561A-17AB-41EB-ADEC-F7129EAEED2E}" presName="childText" presStyleLbl="bgAcc1" presStyleIdx="1" presStyleCnt="8" custLinFactNeighborY="0">
        <dgm:presLayoutVars>
          <dgm:bulletEnabled val="1"/>
        </dgm:presLayoutVars>
      </dgm:prSet>
      <dgm:spPr/>
    </dgm:pt>
    <dgm:pt modelId="{E8F59682-B29F-4D38-BC8E-169B8AB52DC1}" type="pres">
      <dgm:prSet presAssocID="{8181C8C9-2DD7-4F40-A0AC-6518004F5A7E}" presName="Name13" presStyleLbl="parChTrans1D2" presStyleIdx="2" presStyleCnt="8"/>
      <dgm:spPr/>
    </dgm:pt>
    <dgm:pt modelId="{2B7A70E7-8E29-4FA3-A265-04F5D4E9DA94}" type="pres">
      <dgm:prSet presAssocID="{75B14655-5063-4956-BE8E-E2358C93CF39}" presName="childText" presStyleLbl="bgAcc1" presStyleIdx="2" presStyleCnt="8">
        <dgm:presLayoutVars>
          <dgm:bulletEnabled val="1"/>
        </dgm:presLayoutVars>
      </dgm:prSet>
      <dgm:spPr/>
    </dgm:pt>
    <dgm:pt modelId="{5859A228-ADFE-4DFA-9A0E-6E3DF95AD15F}" type="pres">
      <dgm:prSet presAssocID="{5FF85695-7561-43D0-9B71-279A9AA19989}" presName="Name13" presStyleLbl="parChTrans1D2" presStyleIdx="3" presStyleCnt="8"/>
      <dgm:spPr/>
    </dgm:pt>
    <dgm:pt modelId="{87FBE450-BE53-4D4D-BA69-FAC2E1C35E31}" type="pres">
      <dgm:prSet presAssocID="{6AC6C439-0478-46EB-8BD6-E510874176C4}" presName="childText" presStyleLbl="bgAcc1" presStyleIdx="3" presStyleCnt="8">
        <dgm:presLayoutVars>
          <dgm:bulletEnabled val="1"/>
        </dgm:presLayoutVars>
      </dgm:prSet>
      <dgm:spPr/>
    </dgm:pt>
    <dgm:pt modelId="{73B49841-24A4-4E73-91EB-5FBCB407A435}" type="pres">
      <dgm:prSet presAssocID="{2A29B1C2-D97A-4F16-B5F6-057FCA20E5B0}" presName="root" presStyleCnt="0"/>
      <dgm:spPr/>
    </dgm:pt>
    <dgm:pt modelId="{56DDCDAC-3981-48FC-A9C5-E3592EBD7113}" type="pres">
      <dgm:prSet presAssocID="{2A29B1C2-D97A-4F16-B5F6-057FCA20E5B0}" presName="rootComposite" presStyleCnt="0"/>
      <dgm:spPr/>
    </dgm:pt>
    <dgm:pt modelId="{B3CD0963-DD25-4A04-B166-C94597088393}" type="pres">
      <dgm:prSet presAssocID="{2A29B1C2-D97A-4F16-B5F6-057FCA20E5B0}" presName="rootText" presStyleLbl="node1" presStyleIdx="1" presStyleCnt="2"/>
      <dgm:spPr/>
    </dgm:pt>
    <dgm:pt modelId="{6FE81C69-E493-4DC0-87F5-7FE2F63B8B29}" type="pres">
      <dgm:prSet presAssocID="{2A29B1C2-D97A-4F16-B5F6-057FCA20E5B0}" presName="rootConnector" presStyleLbl="node1" presStyleIdx="1" presStyleCnt="2"/>
      <dgm:spPr/>
    </dgm:pt>
    <dgm:pt modelId="{8B472E2F-99F5-4C2E-850E-878BCE1F530D}" type="pres">
      <dgm:prSet presAssocID="{2A29B1C2-D97A-4F16-B5F6-057FCA20E5B0}" presName="childShape" presStyleCnt="0"/>
      <dgm:spPr/>
    </dgm:pt>
    <dgm:pt modelId="{35C63A79-BE56-4AEE-B8B7-B5C3450E9FB9}" type="pres">
      <dgm:prSet presAssocID="{F158C3FF-A5A9-4C45-A70C-DCF1BC258AB7}" presName="Name13" presStyleLbl="parChTrans1D2" presStyleIdx="4" presStyleCnt="8"/>
      <dgm:spPr/>
    </dgm:pt>
    <dgm:pt modelId="{E22B1D74-8CBA-44E3-B777-8BB27F6D0076}" type="pres">
      <dgm:prSet presAssocID="{22D0C2D1-155F-410C-9343-14687916222B}" presName="childText" presStyleLbl="bgAcc1" presStyleIdx="4" presStyleCnt="8">
        <dgm:presLayoutVars>
          <dgm:bulletEnabled val="1"/>
        </dgm:presLayoutVars>
      </dgm:prSet>
      <dgm:spPr/>
    </dgm:pt>
    <dgm:pt modelId="{4FC52B12-7283-4534-9D45-CEC25DE59730}" type="pres">
      <dgm:prSet presAssocID="{4C363FD5-E057-49C1-940A-94FD344BB763}" presName="Name13" presStyleLbl="parChTrans1D2" presStyleIdx="5" presStyleCnt="8"/>
      <dgm:spPr/>
    </dgm:pt>
    <dgm:pt modelId="{03634ADE-993C-4C07-8CC5-4763BF84E2EE}" type="pres">
      <dgm:prSet presAssocID="{B1327410-6408-4215-B07E-882FD32A382E}" presName="childText" presStyleLbl="bgAcc1" presStyleIdx="5" presStyleCnt="8">
        <dgm:presLayoutVars>
          <dgm:bulletEnabled val="1"/>
        </dgm:presLayoutVars>
      </dgm:prSet>
      <dgm:spPr/>
    </dgm:pt>
    <dgm:pt modelId="{924561FE-9795-4A35-AE18-EFA26A6168EA}" type="pres">
      <dgm:prSet presAssocID="{4E9CBC6C-DE7D-46B1-A448-E56E511BC09E}" presName="Name13" presStyleLbl="parChTrans1D2" presStyleIdx="6" presStyleCnt="8"/>
      <dgm:spPr/>
    </dgm:pt>
    <dgm:pt modelId="{9F54E2F2-E1E5-4241-AEFB-46B7CDE33AD4}" type="pres">
      <dgm:prSet presAssocID="{971BE960-C84B-4B58-9399-39E8730770CE}" presName="childText" presStyleLbl="bgAcc1" presStyleIdx="6" presStyleCnt="8">
        <dgm:presLayoutVars>
          <dgm:bulletEnabled val="1"/>
        </dgm:presLayoutVars>
      </dgm:prSet>
      <dgm:spPr/>
    </dgm:pt>
    <dgm:pt modelId="{BEDDEDCF-26E5-4434-9971-F1174A2C11F4}" type="pres">
      <dgm:prSet presAssocID="{87231680-9284-454A-A768-598935E8EF71}" presName="Name13" presStyleLbl="parChTrans1D2" presStyleIdx="7" presStyleCnt="8"/>
      <dgm:spPr/>
    </dgm:pt>
    <dgm:pt modelId="{F4D7A60E-C572-49B4-AE53-7D5761BA304A}" type="pres">
      <dgm:prSet presAssocID="{82CBC736-0C2D-4975-881B-6BBADFB2DB9B}" presName="childText" presStyleLbl="bgAcc1" presStyleIdx="7" presStyleCnt="8">
        <dgm:presLayoutVars>
          <dgm:bulletEnabled val="1"/>
        </dgm:presLayoutVars>
      </dgm:prSet>
      <dgm:spPr/>
    </dgm:pt>
  </dgm:ptLst>
  <dgm:cxnLst>
    <dgm:cxn modelId="{66D5E200-B2D7-4D3E-ADB5-5338A0B1D919}" type="presOf" srcId="{9B8CB9F5-F4CA-4D17-8D96-7F9C9ABF8DF7}" destId="{C94F6458-2AB3-4864-86A9-A637B2E587B0}" srcOrd="0" destOrd="0" presId="urn:microsoft.com/office/officeart/2005/8/layout/hierarchy3"/>
    <dgm:cxn modelId="{06B0E708-3B73-4D50-A314-B9A7E5B20711}" type="presOf" srcId="{971BE960-C84B-4B58-9399-39E8730770CE}" destId="{9F54E2F2-E1E5-4241-AEFB-46B7CDE33AD4}" srcOrd="0" destOrd="0" presId="urn:microsoft.com/office/officeart/2005/8/layout/hierarchy3"/>
    <dgm:cxn modelId="{01219615-07CB-4D26-9338-847A16F6F8C4}" srcId="{9B8CB9F5-F4CA-4D17-8D96-7F9C9ABF8DF7}" destId="{9CBA217C-C322-4295-9673-B8CA522CC258}" srcOrd="0" destOrd="0" parTransId="{BC90654E-989C-4483-85A3-8CC048216E3B}" sibTransId="{F8FF1D88-7831-4307-9CD0-A36B4200494E}"/>
    <dgm:cxn modelId="{AF7CB216-3221-411E-A16C-20F24AB3C21C}" type="presOf" srcId="{5FF85695-7561-43D0-9B71-279A9AA19989}" destId="{5859A228-ADFE-4DFA-9A0E-6E3DF95AD15F}" srcOrd="0" destOrd="0" presId="urn:microsoft.com/office/officeart/2005/8/layout/hierarchy3"/>
    <dgm:cxn modelId="{FA37EC16-6D17-47D5-ABF4-887FDC11EB78}" srcId="{2A29B1C2-D97A-4F16-B5F6-057FCA20E5B0}" destId="{971BE960-C84B-4B58-9399-39E8730770CE}" srcOrd="2" destOrd="0" parTransId="{4E9CBC6C-DE7D-46B1-A448-E56E511BC09E}" sibTransId="{6EBC22D4-6330-4260-A5D4-DF6B089E16D1}"/>
    <dgm:cxn modelId="{E7862919-48CA-4B82-BF6D-171FEC92E125}" srcId="{9B8CB9F5-F4CA-4D17-8D96-7F9C9ABF8DF7}" destId="{2A29B1C2-D97A-4F16-B5F6-057FCA20E5B0}" srcOrd="1" destOrd="0" parTransId="{C933933B-EC3E-4B3C-92EB-D2DB83D9D27D}" sibTransId="{7868794F-FB9D-420B-AA02-820F1FE065BE}"/>
    <dgm:cxn modelId="{FE57DD20-3F30-4F04-81F7-A77E351580DE}" type="presOf" srcId="{B7EB86AE-3561-44E9-B087-D236A7A9529A}" destId="{11C17A43-4B74-4EF7-8C63-8FD0B51199B3}" srcOrd="0" destOrd="0" presId="urn:microsoft.com/office/officeart/2005/8/layout/hierarchy3"/>
    <dgm:cxn modelId="{20431825-7AB7-48BE-954D-17E56A339D4C}" type="presOf" srcId="{B1327410-6408-4215-B07E-882FD32A382E}" destId="{03634ADE-993C-4C07-8CC5-4763BF84E2EE}" srcOrd="0" destOrd="0" presId="urn:microsoft.com/office/officeart/2005/8/layout/hierarchy3"/>
    <dgm:cxn modelId="{B8466825-A43D-4B3C-A1E8-E838589FAE93}" type="presOf" srcId="{2A29B1C2-D97A-4F16-B5F6-057FCA20E5B0}" destId="{B3CD0963-DD25-4A04-B166-C94597088393}" srcOrd="0" destOrd="0" presId="urn:microsoft.com/office/officeart/2005/8/layout/hierarchy3"/>
    <dgm:cxn modelId="{375B9428-7231-4DE9-9F65-291241BBCF9A}" type="presOf" srcId="{82CBC736-0C2D-4975-881B-6BBADFB2DB9B}" destId="{F4D7A60E-C572-49B4-AE53-7D5761BA304A}" srcOrd="0" destOrd="0" presId="urn:microsoft.com/office/officeart/2005/8/layout/hierarchy3"/>
    <dgm:cxn modelId="{7D639531-8B9B-4FFC-BF6C-2A74B65A50D7}" type="presOf" srcId="{22D0C2D1-155F-410C-9343-14687916222B}" destId="{E22B1D74-8CBA-44E3-B777-8BB27F6D0076}" srcOrd="0" destOrd="0" presId="urn:microsoft.com/office/officeart/2005/8/layout/hierarchy3"/>
    <dgm:cxn modelId="{F06B353F-2342-4B28-BC8D-D3B27B737652}" type="presOf" srcId="{2004561A-17AB-41EB-ADEC-F7129EAEED2E}" destId="{4B624083-91C6-45DA-8BF5-F792E454E4A3}" srcOrd="0" destOrd="0" presId="urn:microsoft.com/office/officeart/2005/8/layout/hierarchy3"/>
    <dgm:cxn modelId="{8821835F-4479-4699-94DD-36C5FA77AF2F}" srcId="{9CBA217C-C322-4295-9673-B8CA522CC258}" destId="{75B14655-5063-4956-BE8E-E2358C93CF39}" srcOrd="2" destOrd="0" parTransId="{8181C8C9-2DD7-4F40-A0AC-6518004F5A7E}" sibTransId="{2CD2C78B-8F11-45E8-9F9D-DC869D5AB359}"/>
    <dgm:cxn modelId="{6CA5B465-06DD-4DDF-99A6-794669F6CFE4}" srcId="{2A29B1C2-D97A-4F16-B5F6-057FCA20E5B0}" destId="{B1327410-6408-4215-B07E-882FD32A382E}" srcOrd="1" destOrd="0" parTransId="{4C363FD5-E057-49C1-940A-94FD344BB763}" sibTransId="{7E301A69-2C0A-4A38-921E-4149BB5C7F01}"/>
    <dgm:cxn modelId="{10219B48-4F21-4DAA-8CC3-C8BB8DA30C25}" type="presOf" srcId="{9CBA217C-C322-4295-9673-B8CA522CC258}" destId="{5B1A8AA9-FF63-4772-99B7-FD28A2F3A3FF}" srcOrd="1" destOrd="0" presId="urn:microsoft.com/office/officeart/2005/8/layout/hierarchy3"/>
    <dgm:cxn modelId="{1AA0FE68-B227-4492-AF37-695A30326BFA}" type="presOf" srcId="{8181C8C9-2DD7-4F40-A0AC-6518004F5A7E}" destId="{E8F59682-B29F-4D38-BC8E-169B8AB52DC1}" srcOrd="0" destOrd="0" presId="urn:microsoft.com/office/officeart/2005/8/layout/hierarchy3"/>
    <dgm:cxn modelId="{85C1316C-8F79-4C18-A3F7-6B2725962944}" type="presOf" srcId="{4C363FD5-E057-49C1-940A-94FD344BB763}" destId="{4FC52B12-7283-4534-9D45-CEC25DE59730}" srcOrd="0" destOrd="0" presId="urn:microsoft.com/office/officeart/2005/8/layout/hierarchy3"/>
    <dgm:cxn modelId="{9A3C2852-172D-4C0A-8296-6279119DA27F}" srcId="{9CBA217C-C322-4295-9673-B8CA522CC258}" destId="{2004561A-17AB-41EB-ADEC-F7129EAEED2E}" srcOrd="1" destOrd="0" parTransId="{58F6659F-7FB9-4296-9423-3C85455E2639}" sibTransId="{1BB3D5CE-27EA-45BC-82D2-E79A2E607B7F}"/>
    <dgm:cxn modelId="{4B65D954-5D5C-41DC-9442-4639ECCC6550}" srcId="{2A29B1C2-D97A-4F16-B5F6-057FCA20E5B0}" destId="{22D0C2D1-155F-410C-9343-14687916222B}" srcOrd="0" destOrd="0" parTransId="{F158C3FF-A5A9-4C45-A70C-DCF1BC258AB7}" sibTransId="{DBFFBB84-0AA4-403D-AB3E-C6CFCD8887EE}"/>
    <dgm:cxn modelId="{7CCE697D-91B0-4401-84C8-67D9D590258A}" type="presOf" srcId="{6AC6C439-0478-46EB-8BD6-E510874176C4}" destId="{87FBE450-BE53-4D4D-BA69-FAC2E1C35E31}" srcOrd="0" destOrd="0" presId="urn:microsoft.com/office/officeart/2005/8/layout/hierarchy3"/>
    <dgm:cxn modelId="{A7536091-4E50-4A42-8AC2-E8F24FD4C9B0}" type="presOf" srcId="{9CBA217C-C322-4295-9673-B8CA522CC258}" destId="{F34262D4-325C-4511-8C1F-A388C097D790}" srcOrd="0" destOrd="0" presId="urn:microsoft.com/office/officeart/2005/8/layout/hierarchy3"/>
    <dgm:cxn modelId="{761B519C-1680-4601-8FB6-379A29DE7009}" srcId="{9CBA217C-C322-4295-9673-B8CA522CC258}" destId="{6AC6C439-0478-46EB-8BD6-E510874176C4}" srcOrd="3" destOrd="0" parTransId="{5FF85695-7561-43D0-9B71-279A9AA19989}" sibTransId="{9CF3D5D5-1142-4D4A-8FFC-C1E1EF9C5AE7}"/>
    <dgm:cxn modelId="{B2EA0FAB-8CE6-418D-94A7-CD5B3D3911E6}" type="presOf" srcId="{87231680-9284-454A-A768-598935E8EF71}" destId="{BEDDEDCF-26E5-4434-9971-F1174A2C11F4}" srcOrd="0" destOrd="0" presId="urn:microsoft.com/office/officeart/2005/8/layout/hierarchy3"/>
    <dgm:cxn modelId="{8C59D1AF-D0FD-45C3-ABB1-D1E4C458FCA6}" type="presOf" srcId="{75B14655-5063-4956-BE8E-E2358C93CF39}" destId="{2B7A70E7-8E29-4FA3-A265-04F5D4E9DA94}" srcOrd="0" destOrd="0" presId="urn:microsoft.com/office/officeart/2005/8/layout/hierarchy3"/>
    <dgm:cxn modelId="{8C43B5B7-A137-451C-8AC0-362EC9531B1E}" type="presOf" srcId="{58F6659F-7FB9-4296-9423-3C85455E2639}" destId="{45AC3261-3943-4CE5-9CFB-9DDF759E1C1F}" srcOrd="0" destOrd="0" presId="urn:microsoft.com/office/officeart/2005/8/layout/hierarchy3"/>
    <dgm:cxn modelId="{A32EA2BB-9CA8-4323-A06E-B1AF08B37BD8}" type="presOf" srcId="{F158C3FF-A5A9-4C45-A70C-DCF1BC258AB7}" destId="{35C63A79-BE56-4AEE-B8B7-B5C3450E9FB9}" srcOrd="0" destOrd="0" presId="urn:microsoft.com/office/officeart/2005/8/layout/hierarchy3"/>
    <dgm:cxn modelId="{950C19BE-7170-4D37-8DAE-AE75AEA64938}" srcId="{2A29B1C2-D97A-4F16-B5F6-057FCA20E5B0}" destId="{82CBC736-0C2D-4975-881B-6BBADFB2DB9B}" srcOrd="3" destOrd="0" parTransId="{87231680-9284-454A-A768-598935E8EF71}" sibTransId="{5B4195FC-F367-465A-A1BE-23CFFAA244E7}"/>
    <dgm:cxn modelId="{17B510C2-E600-4907-BAC7-9C017B10B482}" type="presOf" srcId="{4E9CBC6C-DE7D-46B1-A448-E56E511BC09E}" destId="{924561FE-9795-4A35-AE18-EFA26A6168EA}" srcOrd="0" destOrd="0" presId="urn:microsoft.com/office/officeart/2005/8/layout/hierarchy3"/>
    <dgm:cxn modelId="{16E62EE0-D44D-4615-BE23-19B22FA7119A}" type="presOf" srcId="{2A29B1C2-D97A-4F16-B5F6-057FCA20E5B0}" destId="{6FE81C69-E493-4DC0-87F5-7FE2F63B8B29}" srcOrd="1" destOrd="0" presId="urn:microsoft.com/office/officeart/2005/8/layout/hierarchy3"/>
    <dgm:cxn modelId="{693341E0-0BED-4FAD-9753-483A1111C2D4}" type="presOf" srcId="{0FE3BC54-4BC2-454D-AE52-A4FBFC7D9AF3}" destId="{32B2254D-B998-443C-932F-BC6DCC533E5E}" srcOrd="0" destOrd="0" presId="urn:microsoft.com/office/officeart/2005/8/layout/hierarchy3"/>
    <dgm:cxn modelId="{C4F594FE-D39E-4793-9F56-86E288053CDB}" srcId="{9CBA217C-C322-4295-9673-B8CA522CC258}" destId="{B7EB86AE-3561-44E9-B087-D236A7A9529A}" srcOrd="0" destOrd="0" parTransId="{0FE3BC54-4BC2-454D-AE52-A4FBFC7D9AF3}" sibTransId="{F474AD3C-E57C-4463-A636-29BF7240B29F}"/>
    <dgm:cxn modelId="{257317B5-A521-4F6C-896F-CC3AADCB6EA2}" type="presParOf" srcId="{C94F6458-2AB3-4864-86A9-A637B2E587B0}" destId="{F90FD66A-40D6-4793-BB70-14CB761AB595}" srcOrd="0" destOrd="0" presId="urn:microsoft.com/office/officeart/2005/8/layout/hierarchy3"/>
    <dgm:cxn modelId="{6B61D3C3-4055-40A2-9687-45327FC1F83C}" type="presParOf" srcId="{F90FD66A-40D6-4793-BB70-14CB761AB595}" destId="{2ED750A2-9976-402E-96FE-786C26038525}" srcOrd="0" destOrd="0" presId="urn:microsoft.com/office/officeart/2005/8/layout/hierarchy3"/>
    <dgm:cxn modelId="{C883EBC2-DAB1-4D87-A375-C2D1E9168DE7}" type="presParOf" srcId="{2ED750A2-9976-402E-96FE-786C26038525}" destId="{F34262D4-325C-4511-8C1F-A388C097D790}" srcOrd="0" destOrd="0" presId="urn:microsoft.com/office/officeart/2005/8/layout/hierarchy3"/>
    <dgm:cxn modelId="{DE49A388-ED6E-4DEA-8DD0-967A827DF1CA}" type="presParOf" srcId="{2ED750A2-9976-402E-96FE-786C26038525}" destId="{5B1A8AA9-FF63-4772-99B7-FD28A2F3A3FF}" srcOrd="1" destOrd="0" presId="urn:microsoft.com/office/officeart/2005/8/layout/hierarchy3"/>
    <dgm:cxn modelId="{CBF255DF-0067-4041-98E2-8FAB9373534C}" type="presParOf" srcId="{F90FD66A-40D6-4793-BB70-14CB761AB595}" destId="{786570F7-CA00-4844-B195-B6728FC0A3C4}" srcOrd="1" destOrd="0" presId="urn:microsoft.com/office/officeart/2005/8/layout/hierarchy3"/>
    <dgm:cxn modelId="{FA0190E9-0123-4819-9A38-AB01EB67DAA1}" type="presParOf" srcId="{786570F7-CA00-4844-B195-B6728FC0A3C4}" destId="{32B2254D-B998-443C-932F-BC6DCC533E5E}" srcOrd="0" destOrd="0" presId="urn:microsoft.com/office/officeart/2005/8/layout/hierarchy3"/>
    <dgm:cxn modelId="{5DCA658A-C7DC-422D-AA42-A27307D8B5F8}" type="presParOf" srcId="{786570F7-CA00-4844-B195-B6728FC0A3C4}" destId="{11C17A43-4B74-4EF7-8C63-8FD0B51199B3}" srcOrd="1" destOrd="0" presId="urn:microsoft.com/office/officeart/2005/8/layout/hierarchy3"/>
    <dgm:cxn modelId="{AA478C95-E814-4F74-9776-06FAEEC9B19E}" type="presParOf" srcId="{786570F7-CA00-4844-B195-B6728FC0A3C4}" destId="{45AC3261-3943-4CE5-9CFB-9DDF759E1C1F}" srcOrd="2" destOrd="0" presId="urn:microsoft.com/office/officeart/2005/8/layout/hierarchy3"/>
    <dgm:cxn modelId="{398FCD97-2BC7-40E3-9B11-F00C31E19345}" type="presParOf" srcId="{786570F7-CA00-4844-B195-B6728FC0A3C4}" destId="{4B624083-91C6-45DA-8BF5-F792E454E4A3}" srcOrd="3" destOrd="0" presId="urn:microsoft.com/office/officeart/2005/8/layout/hierarchy3"/>
    <dgm:cxn modelId="{A24CD715-09E1-4654-9AAF-BA82AB2AC629}" type="presParOf" srcId="{786570F7-CA00-4844-B195-B6728FC0A3C4}" destId="{E8F59682-B29F-4D38-BC8E-169B8AB52DC1}" srcOrd="4" destOrd="0" presId="urn:microsoft.com/office/officeart/2005/8/layout/hierarchy3"/>
    <dgm:cxn modelId="{4B0E16DE-AEDE-4C59-B737-A6F77D8B67C7}" type="presParOf" srcId="{786570F7-CA00-4844-B195-B6728FC0A3C4}" destId="{2B7A70E7-8E29-4FA3-A265-04F5D4E9DA94}" srcOrd="5" destOrd="0" presId="urn:microsoft.com/office/officeart/2005/8/layout/hierarchy3"/>
    <dgm:cxn modelId="{3A96B874-6557-45F4-9C88-646F2A1DE738}" type="presParOf" srcId="{786570F7-CA00-4844-B195-B6728FC0A3C4}" destId="{5859A228-ADFE-4DFA-9A0E-6E3DF95AD15F}" srcOrd="6" destOrd="0" presId="urn:microsoft.com/office/officeart/2005/8/layout/hierarchy3"/>
    <dgm:cxn modelId="{E3C711FE-EA76-43F9-B565-FFEF1AA0E9EC}" type="presParOf" srcId="{786570F7-CA00-4844-B195-B6728FC0A3C4}" destId="{87FBE450-BE53-4D4D-BA69-FAC2E1C35E31}" srcOrd="7" destOrd="0" presId="urn:microsoft.com/office/officeart/2005/8/layout/hierarchy3"/>
    <dgm:cxn modelId="{C40FDCF5-4F38-4856-AABA-262DD23456BF}" type="presParOf" srcId="{C94F6458-2AB3-4864-86A9-A637B2E587B0}" destId="{73B49841-24A4-4E73-91EB-5FBCB407A435}" srcOrd="1" destOrd="0" presId="urn:microsoft.com/office/officeart/2005/8/layout/hierarchy3"/>
    <dgm:cxn modelId="{23D7AC40-1D97-4356-B8CC-5E264BDF94B1}" type="presParOf" srcId="{73B49841-24A4-4E73-91EB-5FBCB407A435}" destId="{56DDCDAC-3981-48FC-A9C5-E3592EBD7113}" srcOrd="0" destOrd="0" presId="urn:microsoft.com/office/officeart/2005/8/layout/hierarchy3"/>
    <dgm:cxn modelId="{11EFC061-4BE4-406E-80C7-79775A915B5A}" type="presParOf" srcId="{56DDCDAC-3981-48FC-A9C5-E3592EBD7113}" destId="{B3CD0963-DD25-4A04-B166-C94597088393}" srcOrd="0" destOrd="0" presId="urn:microsoft.com/office/officeart/2005/8/layout/hierarchy3"/>
    <dgm:cxn modelId="{8F8262D0-C449-496E-BEE9-783D2489D6EC}" type="presParOf" srcId="{56DDCDAC-3981-48FC-A9C5-E3592EBD7113}" destId="{6FE81C69-E493-4DC0-87F5-7FE2F63B8B29}" srcOrd="1" destOrd="0" presId="urn:microsoft.com/office/officeart/2005/8/layout/hierarchy3"/>
    <dgm:cxn modelId="{B2D210D2-5C0A-4CCF-B14F-ACB8B352482B}" type="presParOf" srcId="{73B49841-24A4-4E73-91EB-5FBCB407A435}" destId="{8B472E2F-99F5-4C2E-850E-878BCE1F530D}" srcOrd="1" destOrd="0" presId="urn:microsoft.com/office/officeart/2005/8/layout/hierarchy3"/>
    <dgm:cxn modelId="{0801C780-1CB4-4993-9BE4-A9DF2A68767A}" type="presParOf" srcId="{8B472E2F-99F5-4C2E-850E-878BCE1F530D}" destId="{35C63A79-BE56-4AEE-B8B7-B5C3450E9FB9}" srcOrd="0" destOrd="0" presId="urn:microsoft.com/office/officeart/2005/8/layout/hierarchy3"/>
    <dgm:cxn modelId="{C14C9E05-6F92-40FE-9E4F-267E44A1868F}" type="presParOf" srcId="{8B472E2F-99F5-4C2E-850E-878BCE1F530D}" destId="{E22B1D74-8CBA-44E3-B777-8BB27F6D0076}" srcOrd="1" destOrd="0" presId="urn:microsoft.com/office/officeart/2005/8/layout/hierarchy3"/>
    <dgm:cxn modelId="{1BEE3731-4818-492B-9D79-168DD18C7E2B}" type="presParOf" srcId="{8B472E2F-99F5-4C2E-850E-878BCE1F530D}" destId="{4FC52B12-7283-4534-9D45-CEC25DE59730}" srcOrd="2" destOrd="0" presId="urn:microsoft.com/office/officeart/2005/8/layout/hierarchy3"/>
    <dgm:cxn modelId="{D2C71040-8C54-4E58-A63A-4701CDEE7132}" type="presParOf" srcId="{8B472E2F-99F5-4C2E-850E-878BCE1F530D}" destId="{03634ADE-993C-4C07-8CC5-4763BF84E2EE}" srcOrd="3" destOrd="0" presId="urn:microsoft.com/office/officeart/2005/8/layout/hierarchy3"/>
    <dgm:cxn modelId="{8D7590C7-5CBF-442C-84DF-75A8C03E7EB6}" type="presParOf" srcId="{8B472E2F-99F5-4C2E-850E-878BCE1F530D}" destId="{924561FE-9795-4A35-AE18-EFA26A6168EA}" srcOrd="4" destOrd="0" presId="urn:microsoft.com/office/officeart/2005/8/layout/hierarchy3"/>
    <dgm:cxn modelId="{579BC27D-6523-4E03-B101-23164A0092AB}" type="presParOf" srcId="{8B472E2F-99F5-4C2E-850E-878BCE1F530D}" destId="{9F54E2F2-E1E5-4241-AEFB-46B7CDE33AD4}" srcOrd="5" destOrd="0" presId="urn:microsoft.com/office/officeart/2005/8/layout/hierarchy3"/>
    <dgm:cxn modelId="{46D20318-100C-4182-9F02-3CCA1757F3CD}" type="presParOf" srcId="{8B472E2F-99F5-4C2E-850E-878BCE1F530D}" destId="{BEDDEDCF-26E5-4434-9971-F1174A2C11F4}" srcOrd="6" destOrd="0" presId="urn:microsoft.com/office/officeart/2005/8/layout/hierarchy3"/>
    <dgm:cxn modelId="{705B8E50-36CD-42B0-88A5-D14D22097637}" type="presParOf" srcId="{8B472E2F-99F5-4C2E-850E-878BCE1F530D}" destId="{F4D7A60E-C572-49B4-AE53-7D5761BA304A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B8CB9F5-F4CA-4D17-8D96-7F9C9ABF8DF7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BA217C-C322-4295-9673-B8CA522CC258}">
      <dgm:prSet phldrT="[Text]"/>
      <dgm:spPr/>
      <dgm:t>
        <a:bodyPr/>
        <a:lstStyle/>
        <a:p>
          <a:r>
            <a:rPr lang="en-US" dirty="0"/>
            <a:t>Reinforcement Learning</a:t>
          </a:r>
        </a:p>
      </dgm:t>
    </dgm:pt>
    <dgm:pt modelId="{BC90654E-989C-4483-85A3-8CC048216E3B}" type="parTrans" cxnId="{01219615-07CB-4D26-9338-847A16F6F8C4}">
      <dgm:prSet/>
      <dgm:spPr/>
      <dgm:t>
        <a:bodyPr/>
        <a:lstStyle/>
        <a:p>
          <a:endParaRPr lang="en-US"/>
        </a:p>
      </dgm:t>
    </dgm:pt>
    <dgm:pt modelId="{F8FF1D88-7831-4307-9CD0-A36B4200494E}" type="sibTrans" cxnId="{01219615-07CB-4D26-9338-847A16F6F8C4}">
      <dgm:prSet/>
      <dgm:spPr/>
      <dgm:t>
        <a:bodyPr/>
        <a:lstStyle/>
        <a:p>
          <a:endParaRPr lang="en-US"/>
        </a:p>
      </dgm:t>
    </dgm:pt>
    <dgm:pt modelId="{B7EB86AE-3561-44E9-B087-D236A7A9529A}">
      <dgm:prSet phldrT="[Text]"/>
      <dgm:spPr/>
      <dgm:t>
        <a:bodyPr/>
        <a:lstStyle/>
        <a:p>
          <a:r>
            <a:rPr lang="en-US" dirty="0"/>
            <a:t>Unsupervised</a:t>
          </a:r>
        </a:p>
      </dgm:t>
    </dgm:pt>
    <dgm:pt modelId="{0FE3BC54-4BC2-454D-AE52-A4FBFC7D9AF3}" type="parTrans" cxnId="{C4F594FE-D39E-4793-9F56-86E288053CDB}">
      <dgm:prSet/>
      <dgm:spPr/>
      <dgm:t>
        <a:bodyPr/>
        <a:lstStyle/>
        <a:p>
          <a:endParaRPr lang="en-US"/>
        </a:p>
      </dgm:t>
    </dgm:pt>
    <dgm:pt modelId="{F474AD3C-E57C-4463-A636-29BF7240B29F}" type="sibTrans" cxnId="{C4F594FE-D39E-4793-9F56-86E288053CDB}">
      <dgm:prSet/>
      <dgm:spPr/>
      <dgm:t>
        <a:bodyPr/>
        <a:lstStyle/>
        <a:p>
          <a:endParaRPr lang="en-US"/>
        </a:p>
      </dgm:t>
    </dgm:pt>
    <dgm:pt modelId="{75B14655-5063-4956-BE8E-E2358C93CF39}">
      <dgm:prSet phldrT="[Text]"/>
      <dgm:spPr/>
      <dgm:t>
        <a:bodyPr/>
        <a:lstStyle/>
        <a:p>
          <a:endParaRPr lang="en-US" dirty="0"/>
        </a:p>
      </dgm:t>
    </dgm:pt>
    <dgm:pt modelId="{8181C8C9-2DD7-4F40-A0AC-6518004F5A7E}" type="parTrans" cxnId="{8821835F-4479-4699-94DD-36C5FA77AF2F}">
      <dgm:prSet/>
      <dgm:spPr/>
      <dgm:t>
        <a:bodyPr/>
        <a:lstStyle/>
        <a:p>
          <a:endParaRPr lang="en-US"/>
        </a:p>
      </dgm:t>
    </dgm:pt>
    <dgm:pt modelId="{2CD2C78B-8F11-45E8-9F9D-DC869D5AB359}" type="sibTrans" cxnId="{8821835F-4479-4699-94DD-36C5FA77AF2F}">
      <dgm:prSet/>
      <dgm:spPr/>
      <dgm:t>
        <a:bodyPr/>
        <a:lstStyle/>
        <a:p>
          <a:endParaRPr lang="en-US"/>
        </a:p>
      </dgm:t>
    </dgm:pt>
    <dgm:pt modelId="{2A29B1C2-D97A-4F16-B5F6-057FCA20E5B0}">
      <dgm:prSet phldrT="[Text]"/>
      <dgm:spPr/>
      <dgm:t>
        <a:bodyPr/>
        <a:lstStyle/>
        <a:p>
          <a:r>
            <a:rPr lang="en-US" dirty="0"/>
            <a:t>Imitation Learning</a:t>
          </a:r>
        </a:p>
      </dgm:t>
    </dgm:pt>
    <dgm:pt modelId="{C933933B-EC3E-4B3C-92EB-D2DB83D9D27D}" type="parTrans" cxnId="{E7862919-48CA-4B82-BF6D-171FEC92E125}">
      <dgm:prSet/>
      <dgm:spPr/>
      <dgm:t>
        <a:bodyPr/>
        <a:lstStyle/>
        <a:p>
          <a:endParaRPr lang="en-US"/>
        </a:p>
      </dgm:t>
    </dgm:pt>
    <dgm:pt modelId="{7868794F-FB9D-420B-AA02-820F1FE065BE}" type="sibTrans" cxnId="{E7862919-48CA-4B82-BF6D-171FEC92E125}">
      <dgm:prSet/>
      <dgm:spPr/>
      <dgm:t>
        <a:bodyPr/>
        <a:lstStyle/>
        <a:p>
          <a:endParaRPr lang="en-US"/>
        </a:p>
      </dgm:t>
    </dgm:pt>
    <dgm:pt modelId="{22D0C2D1-155F-410C-9343-14687916222B}">
      <dgm:prSet phldrT="[Text]"/>
      <dgm:spPr/>
      <dgm:t>
        <a:bodyPr/>
        <a:lstStyle/>
        <a:p>
          <a:r>
            <a:rPr lang="en-US" dirty="0"/>
            <a:t>Supervised</a:t>
          </a:r>
        </a:p>
      </dgm:t>
    </dgm:pt>
    <dgm:pt modelId="{F158C3FF-A5A9-4C45-A70C-DCF1BC258AB7}" type="parTrans" cxnId="{4B65D954-5D5C-41DC-9442-4639ECCC6550}">
      <dgm:prSet/>
      <dgm:spPr/>
      <dgm:t>
        <a:bodyPr/>
        <a:lstStyle/>
        <a:p>
          <a:endParaRPr lang="en-US"/>
        </a:p>
      </dgm:t>
    </dgm:pt>
    <dgm:pt modelId="{DBFFBB84-0AA4-403D-AB3E-C6CFCD8887EE}" type="sibTrans" cxnId="{4B65D954-5D5C-41DC-9442-4639ECCC6550}">
      <dgm:prSet/>
      <dgm:spPr/>
      <dgm:t>
        <a:bodyPr/>
        <a:lstStyle/>
        <a:p>
          <a:endParaRPr lang="en-US"/>
        </a:p>
      </dgm:t>
    </dgm:pt>
    <dgm:pt modelId="{B1327410-6408-4215-B07E-882FD32A382E}">
      <dgm:prSet phldrT="[Text]"/>
      <dgm:spPr/>
      <dgm:t>
        <a:bodyPr/>
        <a:lstStyle/>
        <a:p>
          <a:r>
            <a:rPr lang="en-US" dirty="0"/>
            <a:t>Expert behavior</a:t>
          </a:r>
        </a:p>
      </dgm:t>
    </dgm:pt>
    <dgm:pt modelId="{4C363FD5-E057-49C1-940A-94FD344BB763}" type="parTrans" cxnId="{6CA5B465-06DD-4DDF-99A6-794669F6CFE4}">
      <dgm:prSet/>
      <dgm:spPr/>
      <dgm:t>
        <a:bodyPr/>
        <a:lstStyle/>
        <a:p>
          <a:endParaRPr lang="en-US"/>
        </a:p>
      </dgm:t>
    </dgm:pt>
    <dgm:pt modelId="{7E301A69-2C0A-4A38-921E-4149BB5C7F01}" type="sibTrans" cxnId="{6CA5B465-06DD-4DDF-99A6-794669F6CFE4}">
      <dgm:prSet/>
      <dgm:spPr/>
      <dgm:t>
        <a:bodyPr/>
        <a:lstStyle/>
        <a:p>
          <a:endParaRPr lang="en-US"/>
        </a:p>
      </dgm:t>
    </dgm:pt>
    <dgm:pt modelId="{6AC6C439-0478-46EB-8BD6-E510874176C4}">
      <dgm:prSet/>
      <dgm:spPr/>
      <dgm:t>
        <a:bodyPr/>
        <a:lstStyle/>
        <a:p>
          <a:endParaRPr lang="en-US"/>
        </a:p>
      </dgm:t>
    </dgm:pt>
    <dgm:pt modelId="{5FF85695-7561-43D0-9B71-279A9AA19989}" type="parTrans" cxnId="{761B519C-1680-4601-8FB6-379A29DE7009}">
      <dgm:prSet/>
      <dgm:spPr/>
      <dgm:t>
        <a:bodyPr/>
        <a:lstStyle/>
        <a:p>
          <a:endParaRPr lang="en-US"/>
        </a:p>
      </dgm:t>
    </dgm:pt>
    <dgm:pt modelId="{9CF3D5D5-1142-4D4A-8FFC-C1E1EF9C5AE7}" type="sibTrans" cxnId="{761B519C-1680-4601-8FB6-379A29DE7009}">
      <dgm:prSet/>
      <dgm:spPr/>
      <dgm:t>
        <a:bodyPr/>
        <a:lstStyle/>
        <a:p>
          <a:endParaRPr lang="en-US"/>
        </a:p>
      </dgm:t>
    </dgm:pt>
    <dgm:pt modelId="{2004561A-17AB-41EB-ADEC-F7129EAEED2E}">
      <dgm:prSet/>
      <dgm:spPr/>
      <dgm:t>
        <a:bodyPr/>
        <a:lstStyle/>
        <a:p>
          <a:r>
            <a:rPr lang="en-US" dirty="0"/>
            <a:t>Trail and error</a:t>
          </a:r>
        </a:p>
      </dgm:t>
    </dgm:pt>
    <dgm:pt modelId="{58F6659F-7FB9-4296-9423-3C85455E2639}" type="parTrans" cxnId="{9A3C2852-172D-4C0A-8296-6279119DA27F}">
      <dgm:prSet/>
      <dgm:spPr/>
      <dgm:t>
        <a:bodyPr/>
        <a:lstStyle/>
        <a:p>
          <a:endParaRPr lang="en-US"/>
        </a:p>
      </dgm:t>
    </dgm:pt>
    <dgm:pt modelId="{1BB3D5CE-27EA-45BC-82D2-E79A2E607B7F}" type="sibTrans" cxnId="{9A3C2852-172D-4C0A-8296-6279119DA27F}">
      <dgm:prSet/>
      <dgm:spPr/>
      <dgm:t>
        <a:bodyPr/>
        <a:lstStyle/>
        <a:p>
          <a:endParaRPr lang="en-US"/>
        </a:p>
      </dgm:t>
    </dgm:pt>
    <dgm:pt modelId="{971BE960-C84B-4B58-9399-39E8730770CE}">
      <dgm:prSet/>
      <dgm:spPr/>
      <dgm:t>
        <a:bodyPr/>
        <a:lstStyle/>
        <a:p>
          <a:endParaRPr lang="en-US"/>
        </a:p>
      </dgm:t>
    </dgm:pt>
    <dgm:pt modelId="{4E9CBC6C-DE7D-46B1-A448-E56E511BC09E}" type="parTrans" cxnId="{FA37EC16-6D17-47D5-ABF4-887FDC11EB78}">
      <dgm:prSet/>
      <dgm:spPr/>
      <dgm:t>
        <a:bodyPr/>
        <a:lstStyle/>
        <a:p>
          <a:endParaRPr lang="en-US"/>
        </a:p>
      </dgm:t>
    </dgm:pt>
    <dgm:pt modelId="{6EBC22D4-6330-4260-A5D4-DF6B089E16D1}" type="sibTrans" cxnId="{FA37EC16-6D17-47D5-ABF4-887FDC11EB78}">
      <dgm:prSet/>
      <dgm:spPr/>
      <dgm:t>
        <a:bodyPr/>
        <a:lstStyle/>
        <a:p>
          <a:endParaRPr lang="en-US"/>
        </a:p>
      </dgm:t>
    </dgm:pt>
    <dgm:pt modelId="{82CBC736-0C2D-4975-881B-6BBADFB2DB9B}">
      <dgm:prSet/>
      <dgm:spPr/>
      <dgm:t>
        <a:bodyPr/>
        <a:lstStyle/>
        <a:p>
          <a:endParaRPr lang="en-US"/>
        </a:p>
      </dgm:t>
    </dgm:pt>
    <dgm:pt modelId="{87231680-9284-454A-A768-598935E8EF71}" type="parTrans" cxnId="{950C19BE-7170-4D37-8DAE-AE75AEA64938}">
      <dgm:prSet/>
      <dgm:spPr/>
      <dgm:t>
        <a:bodyPr/>
        <a:lstStyle/>
        <a:p>
          <a:endParaRPr lang="en-US"/>
        </a:p>
      </dgm:t>
    </dgm:pt>
    <dgm:pt modelId="{5B4195FC-F367-465A-A1BE-23CFFAA244E7}" type="sibTrans" cxnId="{950C19BE-7170-4D37-8DAE-AE75AEA64938}">
      <dgm:prSet/>
      <dgm:spPr/>
      <dgm:t>
        <a:bodyPr/>
        <a:lstStyle/>
        <a:p>
          <a:endParaRPr lang="en-US"/>
        </a:p>
      </dgm:t>
    </dgm:pt>
    <dgm:pt modelId="{C94F6458-2AB3-4864-86A9-A637B2E587B0}" type="pres">
      <dgm:prSet presAssocID="{9B8CB9F5-F4CA-4D17-8D96-7F9C9ABF8DF7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90FD66A-40D6-4793-BB70-14CB761AB595}" type="pres">
      <dgm:prSet presAssocID="{9CBA217C-C322-4295-9673-B8CA522CC258}" presName="root" presStyleCnt="0"/>
      <dgm:spPr/>
    </dgm:pt>
    <dgm:pt modelId="{2ED750A2-9976-402E-96FE-786C26038525}" type="pres">
      <dgm:prSet presAssocID="{9CBA217C-C322-4295-9673-B8CA522CC258}" presName="rootComposite" presStyleCnt="0"/>
      <dgm:spPr/>
    </dgm:pt>
    <dgm:pt modelId="{F34262D4-325C-4511-8C1F-A388C097D790}" type="pres">
      <dgm:prSet presAssocID="{9CBA217C-C322-4295-9673-B8CA522CC258}" presName="rootText" presStyleLbl="node1" presStyleIdx="0" presStyleCnt="2"/>
      <dgm:spPr/>
    </dgm:pt>
    <dgm:pt modelId="{5B1A8AA9-FF63-4772-99B7-FD28A2F3A3FF}" type="pres">
      <dgm:prSet presAssocID="{9CBA217C-C322-4295-9673-B8CA522CC258}" presName="rootConnector" presStyleLbl="node1" presStyleIdx="0" presStyleCnt="2"/>
      <dgm:spPr/>
    </dgm:pt>
    <dgm:pt modelId="{786570F7-CA00-4844-B195-B6728FC0A3C4}" type="pres">
      <dgm:prSet presAssocID="{9CBA217C-C322-4295-9673-B8CA522CC258}" presName="childShape" presStyleCnt="0"/>
      <dgm:spPr/>
    </dgm:pt>
    <dgm:pt modelId="{32B2254D-B998-443C-932F-BC6DCC533E5E}" type="pres">
      <dgm:prSet presAssocID="{0FE3BC54-4BC2-454D-AE52-A4FBFC7D9AF3}" presName="Name13" presStyleLbl="parChTrans1D2" presStyleIdx="0" presStyleCnt="8"/>
      <dgm:spPr/>
    </dgm:pt>
    <dgm:pt modelId="{11C17A43-4B74-4EF7-8C63-8FD0B51199B3}" type="pres">
      <dgm:prSet presAssocID="{B7EB86AE-3561-44E9-B087-D236A7A9529A}" presName="childText" presStyleLbl="bgAcc1" presStyleIdx="0" presStyleCnt="8">
        <dgm:presLayoutVars>
          <dgm:bulletEnabled val="1"/>
        </dgm:presLayoutVars>
      </dgm:prSet>
      <dgm:spPr/>
    </dgm:pt>
    <dgm:pt modelId="{45AC3261-3943-4CE5-9CFB-9DDF759E1C1F}" type="pres">
      <dgm:prSet presAssocID="{58F6659F-7FB9-4296-9423-3C85455E2639}" presName="Name13" presStyleLbl="parChTrans1D2" presStyleIdx="1" presStyleCnt="8"/>
      <dgm:spPr/>
    </dgm:pt>
    <dgm:pt modelId="{4B624083-91C6-45DA-8BF5-F792E454E4A3}" type="pres">
      <dgm:prSet presAssocID="{2004561A-17AB-41EB-ADEC-F7129EAEED2E}" presName="childText" presStyleLbl="bgAcc1" presStyleIdx="1" presStyleCnt="8" custLinFactNeighborY="0">
        <dgm:presLayoutVars>
          <dgm:bulletEnabled val="1"/>
        </dgm:presLayoutVars>
      </dgm:prSet>
      <dgm:spPr/>
    </dgm:pt>
    <dgm:pt modelId="{E8F59682-B29F-4D38-BC8E-169B8AB52DC1}" type="pres">
      <dgm:prSet presAssocID="{8181C8C9-2DD7-4F40-A0AC-6518004F5A7E}" presName="Name13" presStyleLbl="parChTrans1D2" presStyleIdx="2" presStyleCnt="8"/>
      <dgm:spPr/>
    </dgm:pt>
    <dgm:pt modelId="{2B7A70E7-8E29-4FA3-A265-04F5D4E9DA94}" type="pres">
      <dgm:prSet presAssocID="{75B14655-5063-4956-BE8E-E2358C93CF39}" presName="childText" presStyleLbl="bgAcc1" presStyleIdx="2" presStyleCnt="8">
        <dgm:presLayoutVars>
          <dgm:bulletEnabled val="1"/>
        </dgm:presLayoutVars>
      </dgm:prSet>
      <dgm:spPr/>
    </dgm:pt>
    <dgm:pt modelId="{5859A228-ADFE-4DFA-9A0E-6E3DF95AD15F}" type="pres">
      <dgm:prSet presAssocID="{5FF85695-7561-43D0-9B71-279A9AA19989}" presName="Name13" presStyleLbl="parChTrans1D2" presStyleIdx="3" presStyleCnt="8"/>
      <dgm:spPr/>
    </dgm:pt>
    <dgm:pt modelId="{87FBE450-BE53-4D4D-BA69-FAC2E1C35E31}" type="pres">
      <dgm:prSet presAssocID="{6AC6C439-0478-46EB-8BD6-E510874176C4}" presName="childText" presStyleLbl="bgAcc1" presStyleIdx="3" presStyleCnt="8">
        <dgm:presLayoutVars>
          <dgm:bulletEnabled val="1"/>
        </dgm:presLayoutVars>
      </dgm:prSet>
      <dgm:spPr/>
    </dgm:pt>
    <dgm:pt modelId="{73B49841-24A4-4E73-91EB-5FBCB407A435}" type="pres">
      <dgm:prSet presAssocID="{2A29B1C2-D97A-4F16-B5F6-057FCA20E5B0}" presName="root" presStyleCnt="0"/>
      <dgm:spPr/>
    </dgm:pt>
    <dgm:pt modelId="{56DDCDAC-3981-48FC-A9C5-E3592EBD7113}" type="pres">
      <dgm:prSet presAssocID="{2A29B1C2-D97A-4F16-B5F6-057FCA20E5B0}" presName="rootComposite" presStyleCnt="0"/>
      <dgm:spPr/>
    </dgm:pt>
    <dgm:pt modelId="{B3CD0963-DD25-4A04-B166-C94597088393}" type="pres">
      <dgm:prSet presAssocID="{2A29B1C2-D97A-4F16-B5F6-057FCA20E5B0}" presName="rootText" presStyleLbl="node1" presStyleIdx="1" presStyleCnt="2"/>
      <dgm:spPr/>
    </dgm:pt>
    <dgm:pt modelId="{6FE81C69-E493-4DC0-87F5-7FE2F63B8B29}" type="pres">
      <dgm:prSet presAssocID="{2A29B1C2-D97A-4F16-B5F6-057FCA20E5B0}" presName="rootConnector" presStyleLbl="node1" presStyleIdx="1" presStyleCnt="2"/>
      <dgm:spPr/>
    </dgm:pt>
    <dgm:pt modelId="{8B472E2F-99F5-4C2E-850E-878BCE1F530D}" type="pres">
      <dgm:prSet presAssocID="{2A29B1C2-D97A-4F16-B5F6-057FCA20E5B0}" presName="childShape" presStyleCnt="0"/>
      <dgm:spPr/>
    </dgm:pt>
    <dgm:pt modelId="{35C63A79-BE56-4AEE-B8B7-B5C3450E9FB9}" type="pres">
      <dgm:prSet presAssocID="{F158C3FF-A5A9-4C45-A70C-DCF1BC258AB7}" presName="Name13" presStyleLbl="parChTrans1D2" presStyleIdx="4" presStyleCnt="8"/>
      <dgm:spPr/>
    </dgm:pt>
    <dgm:pt modelId="{E22B1D74-8CBA-44E3-B777-8BB27F6D0076}" type="pres">
      <dgm:prSet presAssocID="{22D0C2D1-155F-410C-9343-14687916222B}" presName="childText" presStyleLbl="bgAcc1" presStyleIdx="4" presStyleCnt="8">
        <dgm:presLayoutVars>
          <dgm:bulletEnabled val="1"/>
        </dgm:presLayoutVars>
      </dgm:prSet>
      <dgm:spPr/>
    </dgm:pt>
    <dgm:pt modelId="{4FC52B12-7283-4534-9D45-CEC25DE59730}" type="pres">
      <dgm:prSet presAssocID="{4C363FD5-E057-49C1-940A-94FD344BB763}" presName="Name13" presStyleLbl="parChTrans1D2" presStyleIdx="5" presStyleCnt="8"/>
      <dgm:spPr/>
    </dgm:pt>
    <dgm:pt modelId="{03634ADE-993C-4C07-8CC5-4763BF84E2EE}" type="pres">
      <dgm:prSet presAssocID="{B1327410-6408-4215-B07E-882FD32A382E}" presName="childText" presStyleLbl="bgAcc1" presStyleIdx="5" presStyleCnt="8">
        <dgm:presLayoutVars>
          <dgm:bulletEnabled val="1"/>
        </dgm:presLayoutVars>
      </dgm:prSet>
      <dgm:spPr/>
    </dgm:pt>
    <dgm:pt modelId="{924561FE-9795-4A35-AE18-EFA26A6168EA}" type="pres">
      <dgm:prSet presAssocID="{4E9CBC6C-DE7D-46B1-A448-E56E511BC09E}" presName="Name13" presStyleLbl="parChTrans1D2" presStyleIdx="6" presStyleCnt="8"/>
      <dgm:spPr/>
    </dgm:pt>
    <dgm:pt modelId="{9F54E2F2-E1E5-4241-AEFB-46B7CDE33AD4}" type="pres">
      <dgm:prSet presAssocID="{971BE960-C84B-4B58-9399-39E8730770CE}" presName="childText" presStyleLbl="bgAcc1" presStyleIdx="6" presStyleCnt="8">
        <dgm:presLayoutVars>
          <dgm:bulletEnabled val="1"/>
        </dgm:presLayoutVars>
      </dgm:prSet>
      <dgm:spPr/>
    </dgm:pt>
    <dgm:pt modelId="{BEDDEDCF-26E5-4434-9971-F1174A2C11F4}" type="pres">
      <dgm:prSet presAssocID="{87231680-9284-454A-A768-598935E8EF71}" presName="Name13" presStyleLbl="parChTrans1D2" presStyleIdx="7" presStyleCnt="8"/>
      <dgm:spPr/>
    </dgm:pt>
    <dgm:pt modelId="{F4D7A60E-C572-49B4-AE53-7D5761BA304A}" type="pres">
      <dgm:prSet presAssocID="{82CBC736-0C2D-4975-881B-6BBADFB2DB9B}" presName="childText" presStyleLbl="bgAcc1" presStyleIdx="7" presStyleCnt="8">
        <dgm:presLayoutVars>
          <dgm:bulletEnabled val="1"/>
        </dgm:presLayoutVars>
      </dgm:prSet>
      <dgm:spPr/>
    </dgm:pt>
  </dgm:ptLst>
  <dgm:cxnLst>
    <dgm:cxn modelId="{66D5E200-B2D7-4D3E-ADB5-5338A0B1D919}" type="presOf" srcId="{9B8CB9F5-F4CA-4D17-8D96-7F9C9ABF8DF7}" destId="{C94F6458-2AB3-4864-86A9-A637B2E587B0}" srcOrd="0" destOrd="0" presId="urn:microsoft.com/office/officeart/2005/8/layout/hierarchy3"/>
    <dgm:cxn modelId="{06B0E708-3B73-4D50-A314-B9A7E5B20711}" type="presOf" srcId="{971BE960-C84B-4B58-9399-39E8730770CE}" destId="{9F54E2F2-E1E5-4241-AEFB-46B7CDE33AD4}" srcOrd="0" destOrd="0" presId="urn:microsoft.com/office/officeart/2005/8/layout/hierarchy3"/>
    <dgm:cxn modelId="{01219615-07CB-4D26-9338-847A16F6F8C4}" srcId="{9B8CB9F5-F4CA-4D17-8D96-7F9C9ABF8DF7}" destId="{9CBA217C-C322-4295-9673-B8CA522CC258}" srcOrd="0" destOrd="0" parTransId="{BC90654E-989C-4483-85A3-8CC048216E3B}" sibTransId="{F8FF1D88-7831-4307-9CD0-A36B4200494E}"/>
    <dgm:cxn modelId="{AF7CB216-3221-411E-A16C-20F24AB3C21C}" type="presOf" srcId="{5FF85695-7561-43D0-9B71-279A9AA19989}" destId="{5859A228-ADFE-4DFA-9A0E-6E3DF95AD15F}" srcOrd="0" destOrd="0" presId="urn:microsoft.com/office/officeart/2005/8/layout/hierarchy3"/>
    <dgm:cxn modelId="{FA37EC16-6D17-47D5-ABF4-887FDC11EB78}" srcId="{2A29B1C2-D97A-4F16-B5F6-057FCA20E5B0}" destId="{971BE960-C84B-4B58-9399-39E8730770CE}" srcOrd="2" destOrd="0" parTransId="{4E9CBC6C-DE7D-46B1-A448-E56E511BC09E}" sibTransId="{6EBC22D4-6330-4260-A5D4-DF6B089E16D1}"/>
    <dgm:cxn modelId="{E7862919-48CA-4B82-BF6D-171FEC92E125}" srcId="{9B8CB9F5-F4CA-4D17-8D96-7F9C9ABF8DF7}" destId="{2A29B1C2-D97A-4F16-B5F6-057FCA20E5B0}" srcOrd="1" destOrd="0" parTransId="{C933933B-EC3E-4B3C-92EB-D2DB83D9D27D}" sibTransId="{7868794F-FB9D-420B-AA02-820F1FE065BE}"/>
    <dgm:cxn modelId="{FE57DD20-3F30-4F04-81F7-A77E351580DE}" type="presOf" srcId="{B7EB86AE-3561-44E9-B087-D236A7A9529A}" destId="{11C17A43-4B74-4EF7-8C63-8FD0B51199B3}" srcOrd="0" destOrd="0" presId="urn:microsoft.com/office/officeart/2005/8/layout/hierarchy3"/>
    <dgm:cxn modelId="{20431825-7AB7-48BE-954D-17E56A339D4C}" type="presOf" srcId="{B1327410-6408-4215-B07E-882FD32A382E}" destId="{03634ADE-993C-4C07-8CC5-4763BF84E2EE}" srcOrd="0" destOrd="0" presId="urn:microsoft.com/office/officeart/2005/8/layout/hierarchy3"/>
    <dgm:cxn modelId="{B8466825-A43D-4B3C-A1E8-E838589FAE93}" type="presOf" srcId="{2A29B1C2-D97A-4F16-B5F6-057FCA20E5B0}" destId="{B3CD0963-DD25-4A04-B166-C94597088393}" srcOrd="0" destOrd="0" presId="urn:microsoft.com/office/officeart/2005/8/layout/hierarchy3"/>
    <dgm:cxn modelId="{375B9428-7231-4DE9-9F65-291241BBCF9A}" type="presOf" srcId="{82CBC736-0C2D-4975-881B-6BBADFB2DB9B}" destId="{F4D7A60E-C572-49B4-AE53-7D5761BA304A}" srcOrd="0" destOrd="0" presId="urn:microsoft.com/office/officeart/2005/8/layout/hierarchy3"/>
    <dgm:cxn modelId="{7D639531-8B9B-4FFC-BF6C-2A74B65A50D7}" type="presOf" srcId="{22D0C2D1-155F-410C-9343-14687916222B}" destId="{E22B1D74-8CBA-44E3-B777-8BB27F6D0076}" srcOrd="0" destOrd="0" presId="urn:microsoft.com/office/officeart/2005/8/layout/hierarchy3"/>
    <dgm:cxn modelId="{F06B353F-2342-4B28-BC8D-D3B27B737652}" type="presOf" srcId="{2004561A-17AB-41EB-ADEC-F7129EAEED2E}" destId="{4B624083-91C6-45DA-8BF5-F792E454E4A3}" srcOrd="0" destOrd="0" presId="urn:microsoft.com/office/officeart/2005/8/layout/hierarchy3"/>
    <dgm:cxn modelId="{8821835F-4479-4699-94DD-36C5FA77AF2F}" srcId="{9CBA217C-C322-4295-9673-B8CA522CC258}" destId="{75B14655-5063-4956-BE8E-E2358C93CF39}" srcOrd="2" destOrd="0" parTransId="{8181C8C9-2DD7-4F40-A0AC-6518004F5A7E}" sibTransId="{2CD2C78B-8F11-45E8-9F9D-DC869D5AB359}"/>
    <dgm:cxn modelId="{6CA5B465-06DD-4DDF-99A6-794669F6CFE4}" srcId="{2A29B1C2-D97A-4F16-B5F6-057FCA20E5B0}" destId="{B1327410-6408-4215-B07E-882FD32A382E}" srcOrd="1" destOrd="0" parTransId="{4C363FD5-E057-49C1-940A-94FD344BB763}" sibTransId="{7E301A69-2C0A-4A38-921E-4149BB5C7F01}"/>
    <dgm:cxn modelId="{10219B48-4F21-4DAA-8CC3-C8BB8DA30C25}" type="presOf" srcId="{9CBA217C-C322-4295-9673-B8CA522CC258}" destId="{5B1A8AA9-FF63-4772-99B7-FD28A2F3A3FF}" srcOrd="1" destOrd="0" presId="urn:microsoft.com/office/officeart/2005/8/layout/hierarchy3"/>
    <dgm:cxn modelId="{1AA0FE68-B227-4492-AF37-695A30326BFA}" type="presOf" srcId="{8181C8C9-2DD7-4F40-A0AC-6518004F5A7E}" destId="{E8F59682-B29F-4D38-BC8E-169B8AB52DC1}" srcOrd="0" destOrd="0" presId="urn:microsoft.com/office/officeart/2005/8/layout/hierarchy3"/>
    <dgm:cxn modelId="{85C1316C-8F79-4C18-A3F7-6B2725962944}" type="presOf" srcId="{4C363FD5-E057-49C1-940A-94FD344BB763}" destId="{4FC52B12-7283-4534-9D45-CEC25DE59730}" srcOrd="0" destOrd="0" presId="urn:microsoft.com/office/officeart/2005/8/layout/hierarchy3"/>
    <dgm:cxn modelId="{9A3C2852-172D-4C0A-8296-6279119DA27F}" srcId="{9CBA217C-C322-4295-9673-B8CA522CC258}" destId="{2004561A-17AB-41EB-ADEC-F7129EAEED2E}" srcOrd="1" destOrd="0" parTransId="{58F6659F-7FB9-4296-9423-3C85455E2639}" sibTransId="{1BB3D5CE-27EA-45BC-82D2-E79A2E607B7F}"/>
    <dgm:cxn modelId="{4B65D954-5D5C-41DC-9442-4639ECCC6550}" srcId="{2A29B1C2-D97A-4F16-B5F6-057FCA20E5B0}" destId="{22D0C2D1-155F-410C-9343-14687916222B}" srcOrd="0" destOrd="0" parTransId="{F158C3FF-A5A9-4C45-A70C-DCF1BC258AB7}" sibTransId="{DBFFBB84-0AA4-403D-AB3E-C6CFCD8887EE}"/>
    <dgm:cxn modelId="{7CCE697D-91B0-4401-84C8-67D9D590258A}" type="presOf" srcId="{6AC6C439-0478-46EB-8BD6-E510874176C4}" destId="{87FBE450-BE53-4D4D-BA69-FAC2E1C35E31}" srcOrd="0" destOrd="0" presId="urn:microsoft.com/office/officeart/2005/8/layout/hierarchy3"/>
    <dgm:cxn modelId="{A7536091-4E50-4A42-8AC2-E8F24FD4C9B0}" type="presOf" srcId="{9CBA217C-C322-4295-9673-B8CA522CC258}" destId="{F34262D4-325C-4511-8C1F-A388C097D790}" srcOrd="0" destOrd="0" presId="urn:microsoft.com/office/officeart/2005/8/layout/hierarchy3"/>
    <dgm:cxn modelId="{761B519C-1680-4601-8FB6-379A29DE7009}" srcId="{9CBA217C-C322-4295-9673-B8CA522CC258}" destId="{6AC6C439-0478-46EB-8BD6-E510874176C4}" srcOrd="3" destOrd="0" parTransId="{5FF85695-7561-43D0-9B71-279A9AA19989}" sibTransId="{9CF3D5D5-1142-4D4A-8FFC-C1E1EF9C5AE7}"/>
    <dgm:cxn modelId="{B2EA0FAB-8CE6-418D-94A7-CD5B3D3911E6}" type="presOf" srcId="{87231680-9284-454A-A768-598935E8EF71}" destId="{BEDDEDCF-26E5-4434-9971-F1174A2C11F4}" srcOrd="0" destOrd="0" presId="urn:microsoft.com/office/officeart/2005/8/layout/hierarchy3"/>
    <dgm:cxn modelId="{8C59D1AF-D0FD-45C3-ABB1-D1E4C458FCA6}" type="presOf" srcId="{75B14655-5063-4956-BE8E-E2358C93CF39}" destId="{2B7A70E7-8E29-4FA3-A265-04F5D4E9DA94}" srcOrd="0" destOrd="0" presId="urn:microsoft.com/office/officeart/2005/8/layout/hierarchy3"/>
    <dgm:cxn modelId="{8C43B5B7-A137-451C-8AC0-362EC9531B1E}" type="presOf" srcId="{58F6659F-7FB9-4296-9423-3C85455E2639}" destId="{45AC3261-3943-4CE5-9CFB-9DDF759E1C1F}" srcOrd="0" destOrd="0" presId="urn:microsoft.com/office/officeart/2005/8/layout/hierarchy3"/>
    <dgm:cxn modelId="{A32EA2BB-9CA8-4323-A06E-B1AF08B37BD8}" type="presOf" srcId="{F158C3FF-A5A9-4C45-A70C-DCF1BC258AB7}" destId="{35C63A79-BE56-4AEE-B8B7-B5C3450E9FB9}" srcOrd="0" destOrd="0" presId="urn:microsoft.com/office/officeart/2005/8/layout/hierarchy3"/>
    <dgm:cxn modelId="{950C19BE-7170-4D37-8DAE-AE75AEA64938}" srcId="{2A29B1C2-D97A-4F16-B5F6-057FCA20E5B0}" destId="{82CBC736-0C2D-4975-881B-6BBADFB2DB9B}" srcOrd="3" destOrd="0" parTransId="{87231680-9284-454A-A768-598935E8EF71}" sibTransId="{5B4195FC-F367-465A-A1BE-23CFFAA244E7}"/>
    <dgm:cxn modelId="{17B510C2-E600-4907-BAC7-9C017B10B482}" type="presOf" srcId="{4E9CBC6C-DE7D-46B1-A448-E56E511BC09E}" destId="{924561FE-9795-4A35-AE18-EFA26A6168EA}" srcOrd="0" destOrd="0" presId="urn:microsoft.com/office/officeart/2005/8/layout/hierarchy3"/>
    <dgm:cxn modelId="{16E62EE0-D44D-4615-BE23-19B22FA7119A}" type="presOf" srcId="{2A29B1C2-D97A-4F16-B5F6-057FCA20E5B0}" destId="{6FE81C69-E493-4DC0-87F5-7FE2F63B8B29}" srcOrd="1" destOrd="0" presId="urn:microsoft.com/office/officeart/2005/8/layout/hierarchy3"/>
    <dgm:cxn modelId="{693341E0-0BED-4FAD-9753-483A1111C2D4}" type="presOf" srcId="{0FE3BC54-4BC2-454D-AE52-A4FBFC7D9AF3}" destId="{32B2254D-B998-443C-932F-BC6DCC533E5E}" srcOrd="0" destOrd="0" presId="urn:microsoft.com/office/officeart/2005/8/layout/hierarchy3"/>
    <dgm:cxn modelId="{C4F594FE-D39E-4793-9F56-86E288053CDB}" srcId="{9CBA217C-C322-4295-9673-B8CA522CC258}" destId="{B7EB86AE-3561-44E9-B087-D236A7A9529A}" srcOrd="0" destOrd="0" parTransId="{0FE3BC54-4BC2-454D-AE52-A4FBFC7D9AF3}" sibTransId="{F474AD3C-E57C-4463-A636-29BF7240B29F}"/>
    <dgm:cxn modelId="{257317B5-A521-4F6C-896F-CC3AADCB6EA2}" type="presParOf" srcId="{C94F6458-2AB3-4864-86A9-A637B2E587B0}" destId="{F90FD66A-40D6-4793-BB70-14CB761AB595}" srcOrd="0" destOrd="0" presId="urn:microsoft.com/office/officeart/2005/8/layout/hierarchy3"/>
    <dgm:cxn modelId="{6B61D3C3-4055-40A2-9687-45327FC1F83C}" type="presParOf" srcId="{F90FD66A-40D6-4793-BB70-14CB761AB595}" destId="{2ED750A2-9976-402E-96FE-786C26038525}" srcOrd="0" destOrd="0" presId="urn:microsoft.com/office/officeart/2005/8/layout/hierarchy3"/>
    <dgm:cxn modelId="{C883EBC2-DAB1-4D87-A375-C2D1E9168DE7}" type="presParOf" srcId="{2ED750A2-9976-402E-96FE-786C26038525}" destId="{F34262D4-325C-4511-8C1F-A388C097D790}" srcOrd="0" destOrd="0" presId="urn:microsoft.com/office/officeart/2005/8/layout/hierarchy3"/>
    <dgm:cxn modelId="{DE49A388-ED6E-4DEA-8DD0-967A827DF1CA}" type="presParOf" srcId="{2ED750A2-9976-402E-96FE-786C26038525}" destId="{5B1A8AA9-FF63-4772-99B7-FD28A2F3A3FF}" srcOrd="1" destOrd="0" presId="urn:microsoft.com/office/officeart/2005/8/layout/hierarchy3"/>
    <dgm:cxn modelId="{CBF255DF-0067-4041-98E2-8FAB9373534C}" type="presParOf" srcId="{F90FD66A-40D6-4793-BB70-14CB761AB595}" destId="{786570F7-CA00-4844-B195-B6728FC0A3C4}" srcOrd="1" destOrd="0" presId="urn:microsoft.com/office/officeart/2005/8/layout/hierarchy3"/>
    <dgm:cxn modelId="{FA0190E9-0123-4819-9A38-AB01EB67DAA1}" type="presParOf" srcId="{786570F7-CA00-4844-B195-B6728FC0A3C4}" destId="{32B2254D-B998-443C-932F-BC6DCC533E5E}" srcOrd="0" destOrd="0" presId="urn:microsoft.com/office/officeart/2005/8/layout/hierarchy3"/>
    <dgm:cxn modelId="{5DCA658A-C7DC-422D-AA42-A27307D8B5F8}" type="presParOf" srcId="{786570F7-CA00-4844-B195-B6728FC0A3C4}" destId="{11C17A43-4B74-4EF7-8C63-8FD0B51199B3}" srcOrd="1" destOrd="0" presId="urn:microsoft.com/office/officeart/2005/8/layout/hierarchy3"/>
    <dgm:cxn modelId="{AA478C95-E814-4F74-9776-06FAEEC9B19E}" type="presParOf" srcId="{786570F7-CA00-4844-B195-B6728FC0A3C4}" destId="{45AC3261-3943-4CE5-9CFB-9DDF759E1C1F}" srcOrd="2" destOrd="0" presId="urn:microsoft.com/office/officeart/2005/8/layout/hierarchy3"/>
    <dgm:cxn modelId="{398FCD97-2BC7-40E3-9B11-F00C31E19345}" type="presParOf" srcId="{786570F7-CA00-4844-B195-B6728FC0A3C4}" destId="{4B624083-91C6-45DA-8BF5-F792E454E4A3}" srcOrd="3" destOrd="0" presId="urn:microsoft.com/office/officeart/2005/8/layout/hierarchy3"/>
    <dgm:cxn modelId="{A24CD715-09E1-4654-9AAF-BA82AB2AC629}" type="presParOf" srcId="{786570F7-CA00-4844-B195-B6728FC0A3C4}" destId="{E8F59682-B29F-4D38-BC8E-169B8AB52DC1}" srcOrd="4" destOrd="0" presId="urn:microsoft.com/office/officeart/2005/8/layout/hierarchy3"/>
    <dgm:cxn modelId="{4B0E16DE-AEDE-4C59-B737-A6F77D8B67C7}" type="presParOf" srcId="{786570F7-CA00-4844-B195-B6728FC0A3C4}" destId="{2B7A70E7-8E29-4FA3-A265-04F5D4E9DA94}" srcOrd="5" destOrd="0" presId="urn:microsoft.com/office/officeart/2005/8/layout/hierarchy3"/>
    <dgm:cxn modelId="{3A96B874-6557-45F4-9C88-646F2A1DE738}" type="presParOf" srcId="{786570F7-CA00-4844-B195-B6728FC0A3C4}" destId="{5859A228-ADFE-4DFA-9A0E-6E3DF95AD15F}" srcOrd="6" destOrd="0" presId="urn:microsoft.com/office/officeart/2005/8/layout/hierarchy3"/>
    <dgm:cxn modelId="{E3C711FE-EA76-43F9-B565-FFEF1AA0E9EC}" type="presParOf" srcId="{786570F7-CA00-4844-B195-B6728FC0A3C4}" destId="{87FBE450-BE53-4D4D-BA69-FAC2E1C35E31}" srcOrd="7" destOrd="0" presId="urn:microsoft.com/office/officeart/2005/8/layout/hierarchy3"/>
    <dgm:cxn modelId="{C40FDCF5-4F38-4856-AABA-262DD23456BF}" type="presParOf" srcId="{C94F6458-2AB3-4864-86A9-A637B2E587B0}" destId="{73B49841-24A4-4E73-91EB-5FBCB407A435}" srcOrd="1" destOrd="0" presId="urn:microsoft.com/office/officeart/2005/8/layout/hierarchy3"/>
    <dgm:cxn modelId="{23D7AC40-1D97-4356-B8CC-5E264BDF94B1}" type="presParOf" srcId="{73B49841-24A4-4E73-91EB-5FBCB407A435}" destId="{56DDCDAC-3981-48FC-A9C5-E3592EBD7113}" srcOrd="0" destOrd="0" presId="urn:microsoft.com/office/officeart/2005/8/layout/hierarchy3"/>
    <dgm:cxn modelId="{11EFC061-4BE4-406E-80C7-79775A915B5A}" type="presParOf" srcId="{56DDCDAC-3981-48FC-A9C5-E3592EBD7113}" destId="{B3CD0963-DD25-4A04-B166-C94597088393}" srcOrd="0" destOrd="0" presId="urn:microsoft.com/office/officeart/2005/8/layout/hierarchy3"/>
    <dgm:cxn modelId="{8F8262D0-C449-496E-BEE9-783D2489D6EC}" type="presParOf" srcId="{56DDCDAC-3981-48FC-A9C5-E3592EBD7113}" destId="{6FE81C69-E493-4DC0-87F5-7FE2F63B8B29}" srcOrd="1" destOrd="0" presId="urn:microsoft.com/office/officeart/2005/8/layout/hierarchy3"/>
    <dgm:cxn modelId="{B2D210D2-5C0A-4CCF-B14F-ACB8B352482B}" type="presParOf" srcId="{73B49841-24A4-4E73-91EB-5FBCB407A435}" destId="{8B472E2F-99F5-4C2E-850E-878BCE1F530D}" srcOrd="1" destOrd="0" presId="urn:microsoft.com/office/officeart/2005/8/layout/hierarchy3"/>
    <dgm:cxn modelId="{0801C780-1CB4-4993-9BE4-A9DF2A68767A}" type="presParOf" srcId="{8B472E2F-99F5-4C2E-850E-878BCE1F530D}" destId="{35C63A79-BE56-4AEE-B8B7-B5C3450E9FB9}" srcOrd="0" destOrd="0" presId="urn:microsoft.com/office/officeart/2005/8/layout/hierarchy3"/>
    <dgm:cxn modelId="{C14C9E05-6F92-40FE-9E4F-267E44A1868F}" type="presParOf" srcId="{8B472E2F-99F5-4C2E-850E-878BCE1F530D}" destId="{E22B1D74-8CBA-44E3-B777-8BB27F6D0076}" srcOrd="1" destOrd="0" presId="urn:microsoft.com/office/officeart/2005/8/layout/hierarchy3"/>
    <dgm:cxn modelId="{1BEE3731-4818-492B-9D79-168DD18C7E2B}" type="presParOf" srcId="{8B472E2F-99F5-4C2E-850E-878BCE1F530D}" destId="{4FC52B12-7283-4534-9D45-CEC25DE59730}" srcOrd="2" destOrd="0" presId="urn:microsoft.com/office/officeart/2005/8/layout/hierarchy3"/>
    <dgm:cxn modelId="{D2C71040-8C54-4E58-A63A-4701CDEE7132}" type="presParOf" srcId="{8B472E2F-99F5-4C2E-850E-878BCE1F530D}" destId="{03634ADE-993C-4C07-8CC5-4763BF84E2EE}" srcOrd="3" destOrd="0" presId="urn:microsoft.com/office/officeart/2005/8/layout/hierarchy3"/>
    <dgm:cxn modelId="{8D7590C7-5CBF-442C-84DF-75A8C03E7EB6}" type="presParOf" srcId="{8B472E2F-99F5-4C2E-850E-878BCE1F530D}" destId="{924561FE-9795-4A35-AE18-EFA26A6168EA}" srcOrd="4" destOrd="0" presId="urn:microsoft.com/office/officeart/2005/8/layout/hierarchy3"/>
    <dgm:cxn modelId="{579BC27D-6523-4E03-B101-23164A0092AB}" type="presParOf" srcId="{8B472E2F-99F5-4C2E-850E-878BCE1F530D}" destId="{9F54E2F2-E1E5-4241-AEFB-46B7CDE33AD4}" srcOrd="5" destOrd="0" presId="urn:microsoft.com/office/officeart/2005/8/layout/hierarchy3"/>
    <dgm:cxn modelId="{46D20318-100C-4182-9F02-3CCA1757F3CD}" type="presParOf" srcId="{8B472E2F-99F5-4C2E-850E-878BCE1F530D}" destId="{BEDDEDCF-26E5-4434-9971-F1174A2C11F4}" srcOrd="6" destOrd="0" presId="urn:microsoft.com/office/officeart/2005/8/layout/hierarchy3"/>
    <dgm:cxn modelId="{705B8E50-36CD-42B0-88A5-D14D22097637}" type="presParOf" srcId="{8B472E2F-99F5-4C2E-850E-878BCE1F530D}" destId="{F4D7A60E-C572-49B4-AE53-7D5761BA304A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B8CB9F5-F4CA-4D17-8D96-7F9C9ABF8DF7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BA217C-C322-4295-9673-B8CA522CC258}">
      <dgm:prSet phldrT="[Text]"/>
      <dgm:spPr/>
      <dgm:t>
        <a:bodyPr/>
        <a:lstStyle/>
        <a:p>
          <a:r>
            <a:rPr lang="en-US" dirty="0"/>
            <a:t>Reinforcement Learning</a:t>
          </a:r>
        </a:p>
      </dgm:t>
    </dgm:pt>
    <dgm:pt modelId="{BC90654E-989C-4483-85A3-8CC048216E3B}" type="parTrans" cxnId="{01219615-07CB-4D26-9338-847A16F6F8C4}">
      <dgm:prSet/>
      <dgm:spPr/>
      <dgm:t>
        <a:bodyPr/>
        <a:lstStyle/>
        <a:p>
          <a:endParaRPr lang="en-US"/>
        </a:p>
      </dgm:t>
    </dgm:pt>
    <dgm:pt modelId="{F8FF1D88-7831-4307-9CD0-A36B4200494E}" type="sibTrans" cxnId="{01219615-07CB-4D26-9338-847A16F6F8C4}">
      <dgm:prSet/>
      <dgm:spPr/>
      <dgm:t>
        <a:bodyPr/>
        <a:lstStyle/>
        <a:p>
          <a:endParaRPr lang="en-US"/>
        </a:p>
      </dgm:t>
    </dgm:pt>
    <dgm:pt modelId="{B7EB86AE-3561-44E9-B087-D236A7A9529A}">
      <dgm:prSet phldrT="[Text]"/>
      <dgm:spPr/>
      <dgm:t>
        <a:bodyPr/>
        <a:lstStyle/>
        <a:p>
          <a:r>
            <a:rPr lang="en-US" dirty="0"/>
            <a:t>Unsupervised</a:t>
          </a:r>
        </a:p>
      </dgm:t>
    </dgm:pt>
    <dgm:pt modelId="{0FE3BC54-4BC2-454D-AE52-A4FBFC7D9AF3}" type="parTrans" cxnId="{C4F594FE-D39E-4793-9F56-86E288053CDB}">
      <dgm:prSet/>
      <dgm:spPr/>
      <dgm:t>
        <a:bodyPr/>
        <a:lstStyle/>
        <a:p>
          <a:endParaRPr lang="en-US"/>
        </a:p>
      </dgm:t>
    </dgm:pt>
    <dgm:pt modelId="{F474AD3C-E57C-4463-A636-29BF7240B29F}" type="sibTrans" cxnId="{C4F594FE-D39E-4793-9F56-86E288053CDB}">
      <dgm:prSet/>
      <dgm:spPr/>
      <dgm:t>
        <a:bodyPr/>
        <a:lstStyle/>
        <a:p>
          <a:endParaRPr lang="en-US"/>
        </a:p>
      </dgm:t>
    </dgm:pt>
    <dgm:pt modelId="{75B14655-5063-4956-BE8E-E2358C93CF39}">
      <dgm:prSet phldrT="[Text]"/>
      <dgm:spPr/>
      <dgm:t>
        <a:bodyPr/>
        <a:lstStyle/>
        <a:p>
          <a:r>
            <a:rPr lang="en-US" dirty="0"/>
            <a:t>Predefined reward function</a:t>
          </a:r>
        </a:p>
      </dgm:t>
    </dgm:pt>
    <dgm:pt modelId="{8181C8C9-2DD7-4F40-A0AC-6518004F5A7E}" type="parTrans" cxnId="{8821835F-4479-4699-94DD-36C5FA77AF2F}">
      <dgm:prSet/>
      <dgm:spPr/>
      <dgm:t>
        <a:bodyPr/>
        <a:lstStyle/>
        <a:p>
          <a:endParaRPr lang="en-US"/>
        </a:p>
      </dgm:t>
    </dgm:pt>
    <dgm:pt modelId="{2CD2C78B-8F11-45E8-9F9D-DC869D5AB359}" type="sibTrans" cxnId="{8821835F-4479-4699-94DD-36C5FA77AF2F}">
      <dgm:prSet/>
      <dgm:spPr/>
      <dgm:t>
        <a:bodyPr/>
        <a:lstStyle/>
        <a:p>
          <a:endParaRPr lang="en-US"/>
        </a:p>
      </dgm:t>
    </dgm:pt>
    <dgm:pt modelId="{2A29B1C2-D97A-4F16-B5F6-057FCA20E5B0}">
      <dgm:prSet phldrT="[Text]"/>
      <dgm:spPr/>
      <dgm:t>
        <a:bodyPr/>
        <a:lstStyle/>
        <a:p>
          <a:r>
            <a:rPr lang="en-US" dirty="0"/>
            <a:t>Imitation Learning</a:t>
          </a:r>
        </a:p>
      </dgm:t>
    </dgm:pt>
    <dgm:pt modelId="{C933933B-EC3E-4B3C-92EB-D2DB83D9D27D}" type="parTrans" cxnId="{E7862919-48CA-4B82-BF6D-171FEC92E125}">
      <dgm:prSet/>
      <dgm:spPr/>
      <dgm:t>
        <a:bodyPr/>
        <a:lstStyle/>
        <a:p>
          <a:endParaRPr lang="en-US"/>
        </a:p>
      </dgm:t>
    </dgm:pt>
    <dgm:pt modelId="{7868794F-FB9D-420B-AA02-820F1FE065BE}" type="sibTrans" cxnId="{E7862919-48CA-4B82-BF6D-171FEC92E125}">
      <dgm:prSet/>
      <dgm:spPr/>
      <dgm:t>
        <a:bodyPr/>
        <a:lstStyle/>
        <a:p>
          <a:endParaRPr lang="en-US"/>
        </a:p>
      </dgm:t>
    </dgm:pt>
    <dgm:pt modelId="{22D0C2D1-155F-410C-9343-14687916222B}">
      <dgm:prSet phldrT="[Text]"/>
      <dgm:spPr/>
      <dgm:t>
        <a:bodyPr/>
        <a:lstStyle/>
        <a:p>
          <a:r>
            <a:rPr lang="en-US" dirty="0"/>
            <a:t>Supervised</a:t>
          </a:r>
        </a:p>
      </dgm:t>
    </dgm:pt>
    <dgm:pt modelId="{F158C3FF-A5A9-4C45-A70C-DCF1BC258AB7}" type="parTrans" cxnId="{4B65D954-5D5C-41DC-9442-4639ECCC6550}">
      <dgm:prSet/>
      <dgm:spPr/>
      <dgm:t>
        <a:bodyPr/>
        <a:lstStyle/>
        <a:p>
          <a:endParaRPr lang="en-US"/>
        </a:p>
      </dgm:t>
    </dgm:pt>
    <dgm:pt modelId="{DBFFBB84-0AA4-403D-AB3E-C6CFCD8887EE}" type="sibTrans" cxnId="{4B65D954-5D5C-41DC-9442-4639ECCC6550}">
      <dgm:prSet/>
      <dgm:spPr/>
      <dgm:t>
        <a:bodyPr/>
        <a:lstStyle/>
        <a:p>
          <a:endParaRPr lang="en-US"/>
        </a:p>
      </dgm:t>
    </dgm:pt>
    <dgm:pt modelId="{B1327410-6408-4215-B07E-882FD32A382E}">
      <dgm:prSet phldrT="[Text]"/>
      <dgm:spPr/>
      <dgm:t>
        <a:bodyPr/>
        <a:lstStyle/>
        <a:p>
          <a:r>
            <a:rPr lang="en-US" dirty="0"/>
            <a:t>Expert behavior</a:t>
          </a:r>
        </a:p>
      </dgm:t>
    </dgm:pt>
    <dgm:pt modelId="{4C363FD5-E057-49C1-940A-94FD344BB763}" type="parTrans" cxnId="{6CA5B465-06DD-4DDF-99A6-794669F6CFE4}">
      <dgm:prSet/>
      <dgm:spPr/>
      <dgm:t>
        <a:bodyPr/>
        <a:lstStyle/>
        <a:p>
          <a:endParaRPr lang="en-US"/>
        </a:p>
      </dgm:t>
    </dgm:pt>
    <dgm:pt modelId="{7E301A69-2C0A-4A38-921E-4149BB5C7F01}" type="sibTrans" cxnId="{6CA5B465-06DD-4DDF-99A6-794669F6CFE4}">
      <dgm:prSet/>
      <dgm:spPr/>
      <dgm:t>
        <a:bodyPr/>
        <a:lstStyle/>
        <a:p>
          <a:endParaRPr lang="en-US"/>
        </a:p>
      </dgm:t>
    </dgm:pt>
    <dgm:pt modelId="{6AC6C439-0478-46EB-8BD6-E510874176C4}">
      <dgm:prSet/>
      <dgm:spPr/>
      <dgm:t>
        <a:bodyPr/>
        <a:lstStyle/>
        <a:p>
          <a:endParaRPr lang="en-US"/>
        </a:p>
      </dgm:t>
    </dgm:pt>
    <dgm:pt modelId="{5FF85695-7561-43D0-9B71-279A9AA19989}" type="parTrans" cxnId="{761B519C-1680-4601-8FB6-379A29DE7009}">
      <dgm:prSet/>
      <dgm:spPr/>
      <dgm:t>
        <a:bodyPr/>
        <a:lstStyle/>
        <a:p>
          <a:endParaRPr lang="en-US"/>
        </a:p>
      </dgm:t>
    </dgm:pt>
    <dgm:pt modelId="{9CF3D5D5-1142-4D4A-8FFC-C1E1EF9C5AE7}" type="sibTrans" cxnId="{761B519C-1680-4601-8FB6-379A29DE7009}">
      <dgm:prSet/>
      <dgm:spPr/>
      <dgm:t>
        <a:bodyPr/>
        <a:lstStyle/>
        <a:p>
          <a:endParaRPr lang="en-US"/>
        </a:p>
      </dgm:t>
    </dgm:pt>
    <dgm:pt modelId="{2004561A-17AB-41EB-ADEC-F7129EAEED2E}">
      <dgm:prSet/>
      <dgm:spPr/>
      <dgm:t>
        <a:bodyPr/>
        <a:lstStyle/>
        <a:p>
          <a:r>
            <a:rPr lang="en-US" dirty="0"/>
            <a:t>Trail and error</a:t>
          </a:r>
        </a:p>
      </dgm:t>
    </dgm:pt>
    <dgm:pt modelId="{58F6659F-7FB9-4296-9423-3C85455E2639}" type="parTrans" cxnId="{9A3C2852-172D-4C0A-8296-6279119DA27F}">
      <dgm:prSet/>
      <dgm:spPr/>
      <dgm:t>
        <a:bodyPr/>
        <a:lstStyle/>
        <a:p>
          <a:endParaRPr lang="en-US"/>
        </a:p>
      </dgm:t>
    </dgm:pt>
    <dgm:pt modelId="{1BB3D5CE-27EA-45BC-82D2-E79A2E607B7F}" type="sibTrans" cxnId="{9A3C2852-172D-4C0A-8296-6279119DA27F}">
      <dgm:prSet/>
      <dgm:spPr/>
      <dgm:t>
        <a:bodyPr/>
        <a:lstStyle/>
        <a:p>
          <a:endParaRPr lang="en-US"/>
        </a:p>
      </dgm:t>
    </dgm:pt>
    <dgm:pt modelId="{971BE960-C84B-4B58-9399-39E8730770CE}">
      <dgm:prSet/>
      <dgm:spPr/>
      <dgm:t>
        <a:bodyPr/>
        <a:lstStyle/>
        <a:p>
          <a:r>
            <a:rPr lang="en-US" dirty="0"/>
            <a:t>Derived reward function</a:t>
          </a:r>
        </a:p>
      </dgm:t>
    </dgm:pt>
    <dgm:pt modelId="{4E9CBC6C-DE7D-46B1-A448-E56E511BC09E}" type="parTrans" cxnId="{FA37EC16-6D17-47D5-ABF4-887FDC11EB78}">
      <dgm:prSet/>
      <dgm:spPr/>
      <dgm:t>
        <a:bodyPr/>
        <a:lstStyle/>
        <a:p>
          <a:endParaRPr lang="en-US"/>
        </a:p>
      </dgm:t>
    </dgm:pt>
    <dgm:pt modelId="{6EBC22D4-6330-4260-A5D4-DF6B089E16D1}" type="sibTrans" cxnId="{FA37EC16-6D17-47D5-ABF4-887FDC11EB78}">
      <dgm:prSet/>
      <dgm:spPr/>
      <dgm:t>
        <a:bodyPr/>
        <a:lstStyle/>
        <a:p>
          <a:endParaRPr lang="en-US"/>
        </a:p>
      </dgm:t>
    </dgm:pt>
    <dgm:pt modelId="{82CBC736-0C2D-4975-881B-6BBADFB2DB9B}">
      <dgm:prSet/>
      <dgm:spPr/>
      <dgm:t>
        <a:bodyPr/>
        <a:lstStyle/>
        <a:p>
          <a:endParaRPr lang="en-US"/>
        </a:p>
      </dgm:t>
    </dgm:pt>
    <dgm:pt modelId="{87231680-9284-454A-A768-598935E8EF71}" type="parTrans" cxnId="{950C19BE-7170-4D37-8DAE-AE75AEA64938}">
      <dgm:prSet/>
      <dgm:spPr/>
      <dgm:t>
        <a:bodyPr/>
        <a:lstStyle/>
        <a:p>
          <a:endParaRPr lang="en-US"/>
        </a:p>
      </dgm:t>
    </dgm:pt>
    <dgm:pt modelId="{5B4195FC-F367-465A-A1BE-23CFFAA244E7}" type="sibTrans" cxnId="{950C19BE-7170-4D37-8DAE-AE75AEA64938}">
      <dgm:prSet/>
      <dgm:spPr/>
      <dgm:t>
        <a:bodyPr/>
        <a:lstStyle/>
        <a:p>
          <a:endParaRPr lang="en-US"/>
        </a:p>
      </dgm:t>
    </dgm:pt>
    <dgm:pt modelId="{C94F6458-2AB3-4864-86A9-A637B2E587B0}" type="pres">
      <dgm:prSet presAssocID="{9B8CB9F5-F4CA-4D17-8D96-7F9C9ABF8DF7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90FD66A-40D6-4793-BB70-14CB761AB595}" type="pres">
      <dgm:prSet presAssocID="{9CBA217C-C322-4295-9673-B8CA522CC258}" presName="root" presStyleCnt="0"/>
      <dgm:spPr/>
    </dgm:pt>
    <dgm:pt modelId="{2ED750A2-9976-402E-96FE-786C26038525}" type="pres">
      <dgm:prSet presAssocID="{9CBA217C-C322-4295-9673-B8CA522CC258}" presName="rootComposite" presStyleCnt="0"/>
      <dgm:spPr/>
    </dgm:pt>
    <dgm:pt modelId="{F34262D4-325C-4511-8C1F-A388C097D790}" type="pres">
      <dgm:prSet presAssocID="{9CBA217C-C322-4295-9673-B8CA522CC258}" presName="rootText" presStyleLbl="node1" presStyleIdx="0" presStyleCnt="2"/>
      <dgm:spPr/>
    </dgm:pt>
    <dgm:pt modelId="{5B1A8AA9-FF63-4772-99B7-FD28A2F3A3FF}" type="pres">
      <dgm:prSet presAssocID="{9CBA217C-C322-4295-9673-B8CA522CC258}" presName="rootConnector" presStyleLbl="node1" presStyleIdx="0" presStyleCnt="2"/>
      <dgm:spPr/>
    </dgm:pt>
    <dgm:pt modelId="{786570F7-CA00-4844-B195-B6728FC0A3C4}" type="pres">
      <dgm:prSet presAssocID="{9CBA217C-C322-4295-9673-B8CA522CC258}" presName="childShape" presStyleCnt="0"/>
      <dgm:spPr/>
    </dgm:pt>
    <dgm:pt modelId="{32B2254D-B998-443C-932F-BC6DCC533E5E}" type="pres">
      <dgm:prSet presAssocID="{0FE3BC54-4BC2-454D-AE52-A4FBFC7D9AF3}" presName="Name13" presStyleLbl="parChTrans1D2" presStyleIdx="0" presStyleCnt="8"/>
      <dgm:spPr/>
    </dgm:pt>
    <dgm:pt modelId="{11C17A43-4B74-4EF7-8C63-8FD0B51199B3}" type="pres">
      <dgm:prSet presAssocID="{B7EB86AE-3561-44E9-B087-D236A7A9529A}" presName="childText" presStyleLbl="bgAcc1" presStyleIdx="0" presStyleCnt="8">
        <dgm:presLayoutVars>
          <dgm:bulletEnabled val="1"/>
        </dgm:presLayoutVars>
      </dgm:prSet>
      <dgm:spPr/>
    </dgm:pt>
    <dgm:pt modelId="{45AC3261-3943-4CE5-9CFB-9DDF759E1C1F}" type="pres">
      <dgm:prSet presAssocID="{58F6659F-7FB9-4296-9423-3C85455E2639}" presName="Name13" presStyleLbl="parChTrans1D2" presStyleIdx="1" presStyleCnt="8"/>
      <dgm:spPr/>
    </dgm:pt>
    <dgm:pt modelId="{4B624083-91C6-45DA-8BF5-F792E454E4A3}" type="pres">
      <dgm:prSet presAssocID="{2004561A-17AB-41EB-ADEC-F7129EAEED2E}" presName="childText" presStyleLbl="bgAcc1" presStyleIdx="1" presStyleCnt="8" custLinFactNeighborY="0">
        <dgm:presLayoutVars>
          <dgm:bulletEnabled val="1"/>
        </dgm:presLayoutVars>
      </dgm:prSet>
      <dgm:spPr/>
    </dgm:pt>
    <dgm:pt modelId="{E8F59682-B29F-4D38-BC8E-169B8AB52DC1}" type="pres">
      <dgm:prSet presAssocID="{8181C8C9-2DD7-4F40-A0AC-6518004F5A7E}" presName="Name13" presStyleLbl="parChTrans1D2" presStyleIdx="2" presStyleCnt="8"/>
      <dgm:spPr/>
    </dgm:pt>
    <dgm:pt modelId="{2B7A70E7-8E29-4FA3-A265-04F5D4E9DA94}" type="pres">
      <dgm:prSet presAssocID="{75B14655-5063-4956-BE8E-E2358C93CF39}" presName="childText" presStyleLbl="bgAcc1" presStyleIdx="2" presStyleCnt="8">
        <dgm:presLayoutVars>
          <dgm:bulletEnabled val="1"/>
        </dgm:presLayoutVars>
      </dgm:prSet>
      <dgm:spPr/>
    </dgm:pt>
    <dgm:pt modelId="{5859A228-ADFE-4DFA-9A0E-6E3DF95AD15F}" type="pres">
      <dgm:prSet presAssocID="{5FF85695-7561-43D0-9B71-279A9AA19989}" presName="Name13" presStyleLbl="parChTrans1D2" presStyleIdx="3" presStyleCnt="8"/>
      <dgm:spPr/>
    </dgm:pt>
    <dgm:pt modelId="{87FBE450-BE53-4D4D-BA69-FAC2E1C35E31}" type="pres">
      <dgm:prSet presAssocID="{6AC6C439-0478-46EB-8BD6-E510874176C4}" presName="childText" presStyleLbl="bgAcc1" presStyleIdx="3" presStyleCnt="8">
        <dgm:presLayoutVars>
          <dgm:bulletEnabled val="1"/>
        </dgm:presLayoutVars>
      </dgm:prSet>
      <dgm:spPr/>
    </dgm:pt>
    <dgm:pt modelId="{73B49841-24A4-4E73-91EB-5FBCB407A435}" type="pres">
      <dgm:prSet presAssocID="{2A29B1C2-D97A-4F16-B5F6-057FCA20E5B0}" presName="root" presStyleCnt="0"/>
      <dgm:spPr/>
    </dgm:pt>
    <dgm:pt modelId="{56DDCDAC-3981-48FC-A9C5-E3592EBD7113}" type="pres">
      <dgm:prSet presAssocID="{2A29B1C2-D97A-4F16-B5F6-057FCA20E5B0}" presName="rootComposite" presStyleCnt="0"/>
      <dgm:spPr/>
    </dgm:pt>
    <dgm:pt modelId="{B3CD0963-DD25-4A04-B166-C94597088393}" type="pres">
      <dgm:prSet presAssocID="{2A29B1C2-D97A-4F16-B5F6-057FCA20E5B0}" presName="rootText" presStyleLbl="node1" presStyleIdx="1" presStyleCnt="2"/>
      <dgm:spPr/>
    </dgm:pt>
    <dgm:pt modelId="{6FE81C69-E493-4DC0-87F5-7FE2F63B8B29}" type="pres">
      <dgm:prSet presAssocID="{2A29B1C2-D97A-4F16-B5F6-057FCA20E5B0}" presName="rootConnector" presStyleLbl="node1" presStyleIdx="1" presStyleCnt="2"/>
      <dgm:spPr/>
    </dgm:pt>
    <dgm:pt modelId="{8B472E2F-99F5-4C2E-850E-878BCE1F530D}" type="pres">
      <dgm:prSet presAssocID="{2A29B1C2-D97A-4F16-B5F6-057FCA20E5B0}" presName="childShape" presStyleCnt="0"/>
      <dgm:spPr/>
    </dgm:pt>
    <dgm:pt modelId="{35C63A79-BE56-4AEE-B8B7-B5C3450E9FB9}" type="pres">
      <dgm:prSet presAssocID="{F158C3FF-A5A9-4C45-A70C-DCF1BC258AB7}" presName="Name13" presStyleLbl="parChTrans1D2" presStyleIdx="4" presStyleCnt="8"/>
      <dgm:spPr/>
    </dgm:pt>
    <dgm:pt modelId="{E22B1D74-8CBA-44E3-B777-8BB27F6D0076}" type="pres">
      <dgm:prSet presAssocID="{22D0C2D1-155F-410C-9343-14687916222B}" presName="childText" presStyleLbl="bgAcc1" presStyleIdx="4" presStyleCnt="8">
        <dgm:presLayoutVars>
          <dgm:bulletEnabled val="1"/>
        </dgm:presLayoutVars>
      </dgm:prSet>
      <dgm:spPr/>
    </dgm:pt>
    <dgm:pt modelId="{4FC52B12-7283-4534-9D45-CEC25DE59730}" type="pres">
      <dgm:prSet presAssocID="{4C363FD5-E057-49C1-940A-94FD344BB763}" presName="Name13" presStyleLbl="parChTrans1D2" presStyleIdx="5" presStyleCnt="8"/>
      <dgm:spPr/>
    </dgm:pt>
    <dgm:pt modelId="{03634ADE-993C-4C07-8CC5-4763BF84E2EE}" type="pres">
      <dgm:prSet presAssocID="{B1327410-6408-4215-B07E-882FD32A382E}" presName="childText" presStyleLbl="bgAcc1" presStyleIdx="5" presStyleCnt="8">
        <dgm:presLayoutVars>
          <dgm:bulletEnabled val="1"/>
        </dgm:presLayoutVars>
      </dgm:prSet>
      <dgm:spPr/>
    </dgm:pt>
    <dgm:pt modelId="{924561FE-9795-4A35-AE18-EFA26A6168EA}" type="pres">
      <dgm:prSet presAssocID="{4E9CBC6C-DE7D-46B1-A448-E56E511BC09E}" presName="Name13" presStyleLbl="parChTrans1D2" presStyleIdx="6" presStyleCnt="8"/>
      <dgm:spPr/>
    </dgm:pt>
    <dgm:pt modelId="{9F54E2F2-E1E5-4241-AEFB-46B7CDE33AD4}" type="pres">
      <dgm:prSet presAssocID="{971BE960-C84B-4B58-9399-39E8730770CE}" presName="childText" presStyleLbl="bgAcc1" presStyleIdx="6" presStyleCnt="8">
        <dgm:presLayoutVars>
          <dgm:bulletEnabled val="1"/>
        </dgm:presLayoutVars>
      </dgm:prSet>
      <dgm:spPr/>
    </dgm:pt>
    <dgm:pt modelId="{BEDDEDCF-26E5-4434-9971-F1174A2C11F4}" type="pres">
      <dgm:prSet presAssocID="{87231680-9284-454A-A768-598935E8EF71}" presName="Name13" presStyleLbl="parChTrans1D2" presStyleIdx="7" presStyleCnt="8"/>
      <dgm:spPr/>
    </dgm:pt>
    <dgm:pt modelId="{F4D7A60E-C572-49B4-AE53-7D5761BA304A}" type="pres">
      <dgm:prSet presAssocID="{82CBC736-0C2D-4975-881B-6BBADFB2DB9B}" presName="childText" presStyleLbl="bgAcc1" presStyleIdx="7" presStyleCnt="8">
        <dgm:presLayoutVars>
          <dgm:bulletEnabled val="1"/>
        </dgm:presLayoutVars>
      </dgm:prSet>
      <dgm:spPr/>
    </dgm:pt>
  </dgm:ptLst>
  <dgm:cxnLst>
    <dgm:cxn modelId="{66D5E200-B2D7-4D3E-ADB5-5338A0B1D919}" type="presOf" srcId="{9B8CB9F5-F4CA-4D17-8D96-7F9C9ABF8DF7}" destId="{C94F6458-2AB3-4864-86A9-A637B2E587B0}" srcOrd="0" destOrd="0" presId="urn:microsoft.com/office/officeart/2005/8/layout/hierarchy3"/>
    <dgm:cxn modelId="{06B0E708-3B73-4D50-A314-B9A7E5B20711}" type="presOf" srcId="{971BE960-C84B-4B58-9399-39E8730770CE}" destId="{9F54E2F2-E1E5-4241-AEFB-46B7CDE33AD4}" srcOrd="0" destOrd="0" presId="urn:microsoft.com/office/officeart/2005/8/layout/hierarchy3"/>
    <dgm:cxn modelId="{01219615-07CB-4D26-9338-847A16F6F8C4}" srcId="{9B8CB9F5-F4CA-4D17-8D96-7F9C9ABF8DF7}" destId="{9CBA217C-C322-4295-9673-B8CA522CC258}" srcOrd="0" destOrd="0" parTransId="{BC90654E-989C-4483-85A3-8CC048216E3B}" sibTransId="{F8FF1D88-7831-4307-9CD0-A36B4200494E}"/>
    <dgm:cxn modelId="{AF7CB216-3221-411E-A16C-20F24AB3C21C}" type="presOf" srcId="{5FF85695-7561-43D0-9B71-279A9AA19989}" destId="{5859A228-ADFE-4DFA-9A0E-6E3DF95AD15F}" srcOrd="0" destOrd="0" presId="urn:microsoft.com/office/officeart/2005/8/layout/hierarchy3"/>
    <dgm:cxn modelId="{FA37EC16-6D17-47D5-ABF4-887FDC11EB78}" srcId="{2A29B1C2-D97A-4F16-B5F6-057FCA20E5B0}" destId="{971BE960-C84B-4B58-9399-39E8730770CE}" srcOrd="2" destOrd="0" parTransId="{4E9CBC6C-DE7D-46B1-A448-E56E511BC09E}" sibTransId="{6EBC22D4-6330-4260-A5D4-DF6B089E16D1}"/>
    <dgm:cxn modelId="{E7862919-48CA-4B82-BF6D-171FEC92E125}" srcId="{9B8CB9F5-F4CA-4D17-8D96-7F9C9ABF8DF7}" destId="{2A29B1C2-D97A-4F16-B5F6-057FCA20E5B0}" srcOrd="1" destOrd="0" parTransId="{C933933B-EC3E-4B3C-92EB-D2DB83D9D27D}" sibTransId="{7868794F-FB9D-420B-AA02-820F1FE065BE}"/>
    <dgm:cxn modelId="{FE57DD20-3F30-4F04-81F7-A77E351580DE}" type="presOf" srcId="{B7EB86AE-3561-44E9-B087-D236A7A9529A}" destId="{11C17A43-4B74-4EF7-8C63-8FD0B51199B3}" srcOrd="0" destOrd="0" presId="urn:microsoft.com/office/officeart/2005/8/layout/hierarchy3"/>
    <dgm:cxn modelId="{20431825-7AB7-48BE-954D-17E56A339D4C}" type="presOf" srcId="{B1327410-6408-4215-B07E-882FD32A382E}" destId="{03634ADE-993C-4C07-8CC5-4763BF84E2EE}" srcOrd="0" destOrd="0" presId="urn:microsoft.com/office/officeart/2005/8/layout/hierarchy3"/>
    <dgm:cxn modelId="{B8466825-A43D-4B3C-A1E8-E838589FAE93}" type="presOf" srcId="{2A29B1C2-D97A-4F16-B5F6-057FCA20E5B0}" destId="{B3CD0963-DD25-4A04-B166-C94597088393}" srcOrd="0" destOrd="0" presId="urn:microsoft.com/office/officeart/2005/8/layout/hierarchy3"/>
    <dgm:cxn modelId="{375B9428-7231-4DE9-9F65-291241BBCF9A}" type="presOf" srcId="{82CBC736-0C2D-4975-881B-6BBADFB2DB9B}" destId="{F4D7A60E-C572-49B4-AE53-7D5761BA304A}" srcOrd="0" destOrd="0" presId="urn:microsoft.com/office/officeart/2005/8/layout/hierarchy3"/>
    <dgm:cxn modelId="{7D639531-8B9B-4FFC-BF6C-2A74B65A50D7}" type="presOf" srcId="{22D0C2D1-155F-410C-9343-14687916222B}" destId="{E22B1D74-8CBA-44E3-B777-8BB27F6D0076}" srcOrd="0" destOrd="0" presId="urn:microsoft.com/office/officeart/2005/8/layout/hierarchy3"/>
    <dgm:cxn modelId="{F06B353F-2342-4B28-BC8D-D3B27B737652}" type="presOf" srcId="{2004561A-17AB-41EB-ADEC-F7129EAEED2E}" destId="{4B624083-91C6-45DA-8BF5-F792E454E4A3}" srcOrd="0" destOrd="0" presId="urn:microsoft.com/office/officeart/2005/8/layout/hierarchy3"/>
    <dgm:cxn modelId="{8821835F-4479-4699-94DD-36C5FA77AF2F}" srcId="{9CBA217C-C322-4295-9673-B8CA522CC258}" destId="{75B14655-5063-4956-BE8E-E2358C93CF39}" srcOrd="2" destOrd="0" parTransId="{8181C8C9-2DD7-4F40-A0AC-6518004F5A7E}" sibTransId="{2CD2C78B-8F11-45E8-9F9D-DC869D5AB359}"/>
    <dgm:cxn modelId="{6CA5B465-06DD-4DDF-99A6-794669F6CFE4}" srcId="{2A29B1C2-D97A-4F16-B5F6-057FCA20E5B0}" destId="{B1327410-6408-4215-B07E-882FD32A382E}" srcOrd="1" destOrd="0" parTransId="{4C363FD5-E057-49C1-940A-94FD344BB763}" sibTransId="{7E301A69-2C0A-4A38-921E-4149BB5C7F01}"/>
    <dgm:cxn modelId="{10219B48-4F21-4DAA-8CC3-C8BB8DA30C25}" type="presOf" srcId="{9CBA217C-C322-4295-9673-B8CA522CC258}" destId="{5B1A8AA9-FF63-4772-99B7-FD28A2F3A3FF}" srcOrd="1" destOrd="0" presId="urn:microsoft.com/office/officeart/2005/8/layout/hierarchy3"/>
    <dgm:cxn modelId="{1AA0FE68-B227-4492-AF37-695A30326BFA}" type="presOf" srcId="{8181C8C9-2DD7-4F40-A0AC-6518004F5A7E}" destId="{E8F59682-B29F-4D38-BC8E-169B8AB52DC1}" srcOrd="0" destOrd="0" presId="urn:microsoft.com/office/officeart/2005/8/layout/hierarchy3"/>
    <dgm:cxn modelId="{85C1316C-8F79-4C18-A3F7-6B2725962944}" type="presOf" srcId="{4C363FD5-E057-49C1-940A-94FD344BB763}" destId="{4FC52B12-7283-4534-9D45-CEC25DE59730}" srcOrd="0" destOrd="0" presId="urn:microsoft.com/office/officeart/2005/8/layout/hierarchy3"/>
    <dgm:cxn modelId="{9A3C2852-172D-4C0A-8296-6279119DA27F}" srcId="{9CBA217C-C322-4295-9673-B8CA522CC258}" destId="{2004561A-17AB-41EB-ADEC-F7129EAEED2E}" srcOrd="1" destOrd="0" parTransId="{58F6659F-7FB9-4296-9423-3C85455E2639}" sibTransId="{1BB3D5CE-27EA-45BC-82D2-E79A2E607B7F}"/>
    <dgm:cxn modelId="{4B65D954-5D5C-41DC-9442-4639ECCC6550}" srcId="{2A29B1C2-D97A-4F16-B5F6-057FCA20E5B0}" destId="{22D0C2D1-155F-410C-9343-14687916222B}" srcOrd="0" destOrd="0" parTransId="{F158C3FF-A5A9-4C45-A70C-DCF1BC258AB7}" sibTransId="{DBFFBB84-0AA4-403D-AB3E-C6CFCD8887EE}"/>
    <dgm:cxn modelId="{7CCE697D-91B0-4401-84C8-67D9D590258A}" type="presOf" srcId="{6AC6C439-0478-46EB-8BD6-E510874176C4}" destId="{87FBE450-BE53-4D4D-BA69-FAC2E1C35E31}" srcOrd="0" destOrd="0" presId="urn:microsoft.com/office/officeart/2005/8/layout/hierarchy3"/>
    <dgm:cxn modelId="{A7536091-4E50-4A42-8AC2-E8F24FD4C9B0}" type="presOf" srcId="{9CBA217C-C322-4295-9673-B8CA522CC258}" destId="{F34262D4-325C-4511-8C1F-A388C097D790}" srcOrd="0" destOrd="0" presId="urn:microsoft.com/office/officeart/2005/8/layout/hierarchy3"/>
    <dgm:cxn modelId="{761B519C-1680-4601-8FB6-379A29DE7009}" srcId="{9CBA217C-C322-4295-9673-B8CA522CC258}" destId="{6AC6C439-0478-46EB-8BD6-E510874176C4}" srcOrd="3" destOrd="0" parTransId="{5FF85695-7561-43D0-9B71-279A9AA19989}" sibTransId="{9CF3D5D5-1142-4D4A-8FFC-C1E1EF9C5AE7}"/>
    <dgm:cxn modelId="{B2EA0FAB-8CE6-418D-94A7-CD5B3D3911E6}" type="presOf" srcId="{87231680-9284-454A-A768-598935E8EF71}" destId="{BEDDEDCF-26E5-4434-9971-F1174A2C11F4}" srcOrd="0" destOrd="0" presId="urn:microsoft.com/office/officeart/2005/8/layout/hierarchy3"/>
    <dgm:cxn modelId="{8C59D1AF-D0FD-45C3-ABB1-D1E4C458FCA6}" type="presOf" srcId="{75B14655-5063-4956-BE8E-E2358C93CF39}" destId="{2B7A70E7-8E29-4FA3-A265-04F5D4E9DA94}" srcOrd="0" destOrd="0" presId="urn:microsoft.com/office/officeart/2005/8/layout/hierarchy3"/>
    <dgm:cxn modelId="{8C43B5B7-A137-451C-8AC0-362EC9531B1E}" type="presOf" srcId="{58F6659F-7FB9-4296-9423-3C85455E2639}" destId="{45AC3261-3943-4CE5-9CFB-9DDF759E1C1F}" srcOrd="0" destOrd="0" presId="urn:microsoft.com/office/officeart/2005/8/layout/hierarchy3"/>
    <dgm:cxn modelId="{A32EA2BB-9CA8-4323-A06E-B1AF08B37BD8}" type="presOf" srcId="{F158C3FF-A5A9-4C45-A70C-DCF1BC258AB7}" destId="{35C63A79-BE56-4AEE-B8B7-B5C3450E9FB9}" srcOrd="0" destOrd="0" presId="urn:microsoft.com/office/officeart/2005/8/layout/hierarchy3"/>
    <dgm:cxn modelId="{950C19BE-7170-4D37-8DAE-AE75AEA64938}" srcId="{2A29B1C2-D97A-4F16-B5F6-057FCA20E5B0}" destId="{82CBC736-0C2D-4975-881B-6BBADFB2DB9B}" srcOrd="3" destOrd="0" parTransId="{87231680-9284-454A-A768-598935E8EF71}" sibTransId="{5B4195FC-F367-465A-A1BE-23CFFAA244E7}"/>
    <dgm:cxn modelId="{17B510C2-E600-4907-BAC7-9C017B10B482}" type="presOf" srcId="{4E9CBC6C-DE7D-46B1-A448-E56E511BC09E}" destId="{924561FE-9795-4A35-AE18-EFA26A6168EA}" srcOrd="0" destOrd="0" presId="urn:microsoft.com/office/officeart/2005/8/layout/hierarchy3"/>
    <dgm:cxn modelId="{16E62EE0-D44D-4615-BE23-19B22FA7119A}" type="presOf" srcId="{2A29B1C2-D97A-4F16-B5F6-057FCA20E5B0}" destId="{6FE81C69-E493-4DC0-87F5-7FE2F63B8B29}" srcOrd="1" destOrd="0" presId="urn:microsoft.com/office/officeart/2005/8/layout/hierarchy3"/>
    <dgm:cxn modelId="{693341E0-0BED-4FAD-9753-483A1111C2D4}" type="presOf" srcId="{0FE3BC54-4BC2-454D-AE52-A4FBFC7D9AF3}" destId="{32B2254D-B998-443C-932F-BC6DCC533E5E}" srcOrd="0" destOrd="0" presId="urn:microsoft.com/office/officeart/2005/8/layout/hierarchy3"/>
    <dgm:cxn modelId="{C4F594FE-D39E-4793-9F56-86E288053CDB}" srcId="{9CBA217C-C322-4295-9673-B8CA522CC258}" destId="{B7EB86AE-3561-44E9-B087-D236A7A9529A}" srcOrd="0" destOrd="0" parTransId="{0FE3BC54-4BC2-454D-AE52-A4FBFC7D9AF3}" sibTransId="{F474AD3C-E57C-4463-A636-29BF7240B29F}"/>
    <dgm:cxn modelId="{257317B5-A521-4F6C-896F-CC3AADCB6EA2}" type="presParOf" srcId="{C94F6458-2AB3-4864-86A9-A637B2E587B0}" destId="{F90FD66A-40D6-4793-BB70-14CB761AB595}" srcOrd="0" destOrd="0" presId="urn:microsoft.com/office/officeart/2005/8/layout/hierarchy3"/>
    <dgm:cxn modelId="{6B61D3C3-4055-40A2-9687-45327FC1F83C}" type="presParOf" srcId="{F90FD66A-40D6-4793-BB70-14CB761AB595}" destId="{2ED750A2-9976-402E-96FE-786C26038525}" srcOrd="0" destOrd="0" presId="urn:microsoft.com/office/officeart/2005/8/layout/hierarchy3"/>
    <dgm:cxn modelId="{C883EBC2-DAB1-4D87-A375-C2D1E9168DE7}" type="presParOf" srcId="{2ED750A2-9976-402E-96FE-786C26038525}" destId="{F34262D4-325C-4511-8C1F-A388C097D790}" srcOrd="0" destOrd="0" presId="urn:microsoft.com/office/officeart/2005/8/layout/hierarchy3"/>
    <dgm:cxn modelId="{DE49A388-ED6E-4DEA-8DD0-967A827DF1CA}" type="presParOf" srcId="{2ED750A2-9976-402E-96FE-786C26038525}" destId="{5B1A8AA9-FF63-4772-99B7-FD28A2F3A3FF}" srcOrd="1" destOrd="0" presId="urn:microsoft.com/office/officeart/2005/8/layout/hierarchy3"/>
    <dgm:cxn modelId="{CBF255DF-0067-4041-98E2-8FAB9373534C}" type="presParOf" srcId="{F90FD66A-40D6-4793-BB70-14CB761AB595}" destId="{786570F7-CA00-4844-B195-B6728FC0A3C4}" srcOrd="1" destOrd="0" presId="urn:microsoft.com/office/officeart/2005/8/layout/hierarchy3"/>
    <dgm:cxn modelId="{FA0190E9-0123-4819-9A38-AB01EB67DAA1}" type="presParOf" srcId="{786570F7-CA00-4844-B195-B6728FC0A3C4}" destId="{32B2254D-B998-443C-932F-BC6DCC533E5E}" srcOrd="0" destOrd="0" presId="urn:microsoft.com/office/officeart/2005/8/layout/hierarchy3"/>
    <dgm:cxn modelId="{5DCA658A-C7DC-422D-AA42-A27307D8B5F8}" type="presParOf" srcId="{786570F7-CA00-4844-B195-B6728FC0A3C4}" destId="{11C17A43-4B74-4EF7-8C63-8FD0B51199B3}" srcOrd="1" destOrd="0" presId="urn:microsoft.com/office/officeart/2005/8/layout/hierarchy3"/>
    <dgm:cxn modelId="{AA478C95-E814-4F74-9776-06FAEEC9B19E}" type="presParOf" srcId="{786570F7-CA00-4844-B195-B6728FC0A3C4}" destId="{45AC3261-3943-4CE5-9CFB-9DDF759E1C1F}" srcOrd="2" destOrd="0" presId="urn:microsoft.com/office/officeart/2005/8/layout/hierarchy3"/>
    <dgm:cxn modelId="{398FCD97-2BC7-40E3-9B11-F00C31E19345}" type="presParOf" srcId="{786570F7-CA00-4844-B195-B6728FC0A3C4}" destId="{4B624083-91C6-45DA-8BF5-F792E454E4A3}" srcOrd="3" destOrd="0" presId="urn:microsoft.com/office/officeart/2005/8/layout/hierarchy3"/>
    <dgm:cxn modelId="{A24CD715-09E1-4654-9AAF-BA82AB2AC629}" type="presParOf" srcId="{786570F7-CA00-4844-B195-B6728FC0A3C4}" destId="{E8F59682-B29F-4D38-BC8E-169B8AB52DC1}" srcOrd="4" destOrd="0" presId="urn:microsoft.com/office/officeart/2005/8/layout/hierarchy3"/>
    <dgm:cxn modelId="{4B0E16DE-AEDE-4C59-B737-A6F77D8B67C7}" type="presParOf" srcId="{786570F7-CA00-4844-B195-B6728FC0A3C4}" destId="{2B7A70E7-8E29-4FA3-A265-04F5D4E9DA94}" srcOrd="5" destOrd="0" presId="urn:microsoft.com/office/officeart/2005/8/layout/hierarchy3"/>
    <dgm:cxn modelId="{3A96B874-6557-45F4-9C88-646F2A1DE738}" type="presParOf" srcId="{786570F7-CA00-4844-B195-B6728FC0A3C4}" destId="{5859A228-ADFE-4DFA-9A0E-6E3DF95AD15F}" srcOrd="6" destOrd="0" presId="urn:microsoft.com/office/officeart/2005/8/layout/hierarchy3"/>
    <dgm:cxn modelId="{E3C711FE-EA76-43F9-B565-FFEF1AA0E9EC}" type="presParOf" srcId="{786570F7-CA00-4844-B195-B6728FC0A3C4}" destId="{87FBE450-BE53-4D4D-BA69-FAC2E1C35E31}" srcOrd="7" destOrd="0" presId="urn:microsoft.com/office/officeart/2005/8/layout/hierarchy3"/>
    <dgm:cxn modelId="{C40FDCF5-4F38-4856-AABA-262DD23456BF}" type="presParOf" srcId="{C94F6458-2AB3-4864-86A9-A637B2E587B0}" destId="{73B49841-24A4-4E73-91EB-5FBCB407A435}" srcOrd="1" destOrd="0" presId="urn:microsoft.com/office/officeart/2005/8/layout/hierarchy3"/>
    <dgm:cxn modelId="{23D7AC40-1D97-4356-B8CC-5E264BDF94B1}" type="presParOf" srcId="{73B49841-24A4-4E73-91EB-5FBCB407A435}" destId="{56DDCDAC-3981-48FC-A9C5-E3592EBD7113}" srcOrd="0" destOrd="0" presId="urn:microsoft.com/office/officeart/2005/8/layout/hierarchy3"/>
    <dgm:cxn modelId="{11EFC061-4BE4-406E-80C7-79775A915B5A}" type="presParOf" srcId="{56DDCDAC-3981-48FC-A9C5-E3592EBD7113}" destId="{B3CD0963-DD25-4A04-B166-C94597088393}" srcOrd="0" destOrd="0" presId="urn:microsoft.com/office/officeart/2005/8/layout/hierarchy3"/>
    <dgm:cxn modelId="{8F8262D0-C449-496E-BEE9-783D2489D6EC}" type="presParOf" srcId="{56DDCDAC-3981-48FC-A9C5-E3592EBD7113}" destId="{6FE81C69-E493-4DC0-87F5-7FE2F63B8B29}" srcOrd="1" destOrd="0" presId="urn:microsoft.com/office/officeart/2005/8/layout/hierarchy3"/>
    <dgm:cxn modelId="{B2D210D2-5C0A-4CCF-B14F-ACB8B352482B}" type="presParOf" srcId="{73B49841-24A4-4E73-91EB-5FBCB407A435}" destId="{8B472E2F-99F5-4C2E-850E-878BCE1F530D}" srcOrd="1" destOrd="0" presId="urn:microsoft.com/office/officeart/2005/8/layout/hierarchy3"/>
    <dgm:cxn modelId="{0801C780-1CB4-4993-9BE4-A9DF2A68767A}" type="presParOf" srcId="{8B472E2F-99F5-4C2E-850E-878BCE1F530D}" destId="{35C63A79-BE56-4AEE-B8B7-B5C3450E9FB9}" srcOrd="0" destOrd="0" presId="urn:microsoft.com/office/officeart/2005/8/layout/hierarchy3"/>
    <dgm:cxn modelId="{C14C9E05-6F92-40FE-9E4F-267E44A1868F}" type="presParOf" srcId="{8B472E2F-99F5-4C2E-850E-878BCE1F530D}" destId="{E22B1D74-8CBA-44E3-B777-8BB27F6D0076}" srcOrd="1" destOrd="0" presId="urn:microsoft.com/office/officeart/2005/8/layout/hierarchy3"/>
    <dgm:cxn modelId="{1BEE3731-4818-492B-9D79-168DD18C7E2B}" type="presParOf" srcId="{8B472E2F-99F5-4C2E-850E-878BCE1F530D}" destId="{4FC52B12-7283-4534-9D45-CEC25DE59730}" srcOrd="2" destOrd="0" presId="urn:microsoft.com/office/officeart/2005/8/layout/hierarchy3"/>
    <dgm:cxn modelId="{D2C71040-8C54-4E58-A63A-4701CDEE7132}" type="presParOf" srcId="{8B472E2F-99F5-4C2E-850E-878BCE1F530D}" destId="{03634ADE-993C-4C07-8CC5-4763BF84E2EE}" srcOrd="3" destOrd="0" presId="urn:microsoft.com/office/officeart/2005/8/layout/hierarchy3"/>
    <dgm:cxn modelId="{8D7590C7-5CBF-442C-84DF-75A8C03E7EB6}" type="presParOf" srcId="{8B472E2F-99F5-4C2E-850E-878BCE1F530D}" destId="{924561FE-9795-4A35-AE18-EFA26A6168EA}" srcOrd="4" destOrd="0" presId="urn:microsoft.com/office/officeart/2005/8/layout/hierarchy3"/>
    <dgm:cxn modelId="{579BC27D-6523-4E03-B101-23164A0092AB}" type="presParOf" srcId="{8B472E2F-99F5-4C2E-850E-878BCE1F530D}" destId="{9F54E2F2-E1E5-4241-AEFB-46B7CDE33AD4}" srcOrd="5" destOrd="0" presId="urn:microsoft.com/office/officeart/2005/8/layout/hierarchy3"/>
    <dgm:cxn modelId="{46D20318-100C-4182-9F02-3CCA1757F3CD}" type="presParOf" srcId="{8B472E2F-99F5-4C2E-850E-878BCE1F530D}" destId="{BEDDEDCF-26E5-4434-9971-F1174A2C11F4}" srcOrd="6" destOrd="0" presId="urn:microsoft.com/office/officeart/2005/8/layout/hierarchy3"/>
    <dgm:cxn modelId="{705B8E50-36CD-42B0-88A5-D14D22097637}" type="presParOf" srcId="{8B472E2F-99F5-4C2E-850E-878BCE1F530D}" destId="{F4D7A60E-C572-49B4-AE53-7D5761BA304A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B8CB9F5-F4CA-4D17-8D96-7F9C9ABF8DF7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BA217C-C322-4295-9673-B8CA522CC258}">
      <dgm:prSet phldrT="[Text]"/>
      <dgm:spPr/>
      <dgm:t>
        <a:bodyPr/>
        <a:lstStyle/>
        <a:p>
          <a:r>
            <a:rPr lang="en-US" dirty="0"/>
            <a:t>Reinforcement Learning</a:t>
          </a:r>
        </a:p>
      </dgm:t>
    </dgm:pt>
    <dgm:pt modelId="{BC90654E-989C-4483-85A3-8CC048216E3B}" type="parTrans" cxnId="{01219615-07CB-4D26-9338-847A16F6F8C4}">
      <dgm:prSet/>
      <dgm:spPr/>
      <dgm:t>
        <a:bodyPr/>
        <a:lstStyle/>
        <a:p>
          <a:endParaRPr lang="en-US"/>
        </a:p>
      </dgm:t>
    </dgm:pt>
    <dgm:pt modelId="{F8FF1D88-7831-4307-9CD0-A36B4200494E}" type="sibTrans" cxnId="{01219615-07CB-4D26-9338-847A16F6F8C4}">
      <dgm:prSet/>
      <dgm:spPr/>
      <dgm:t>
        <a:bodyPr/>
        <a:lstStyle/>
        <a:p>
          <a:endParaRPr lang="en-US"/>
        </a:p>
      </dgm:t>
    </dgm:pt>
    <dgm:pt modelId="{B7EB86AE-3561-44E9-B087-D236A7A9529A}">
      <dgm:prSet phldrT="[Text]"/>
      <dgm:spPr/>
      <dgm:t>
        <a:bodyPr/>
        <a:lstStyle/>
        <a:p>
          <a:r>
            <a:rPr lang="en-US" dirty="0"/>
            <a:t>Unsupervised</a:t>
          </a:r>
        </a:p>
      </dgm:t>
    </dgm:pt>
    <dgm:pt modelId="{0FE3BC54-4BC2-454D-AE52-A4FBFC7D9AF3}" type="parTrans" cxnId="{C4F594FE-D39E-4793-9F56-86E288053CDB}">
      <dgm:prSet/>
      <dgm:spPr/>
      <dgm:t>
        <a:bodyPr/>
        <a:lstStyle/>
        <a:p>
          <a:endParaRPr lang="en-US"/>
        </a:p>
      </dgm:t>
    </dgm:pt>
    <dgm:pt modelId="{F474AD3C-E57C-4463-A636-29BF7240B29F}" type="sibTrans" cxnId="{C4F594FE-D39E-4793-9F56-86E288053CDB}">
      <dgm:prSet/>
      <dgm:spPr/>
      <dgm:t>
        <a:bodyPr/>
        <a:lstStyle/>
        <a:p>
          <a:endParaRPr lang="en-US"/>
        </a:p>
      </dgm:t>
    </dgm:pt>
    <dgm:pt modelId="{75B14655-5063-4956-BE8E-E2358C93CF39}">
      <dgm:prSet phldrT="[Text]"/>
      <dgm:spPr/>
      <dgm:t>
        <a:bodyPr/>
        <a:lstStyle/>
        <a:p>
          <a:r>
            <a:rPr lang="en-US" dirty="0"/>
            <a:t>Predefined reward function</a:t>
          </a:r>
        </a:p>
      </dgm:t>
    </dgm:pt>
    <dgm:pt modelId="{8181C8C9-2DD7-4F40-A0AC-6518004F5A7E}" type="parTrans" cxnId="{8821835F-4479-4699-94DD-36C5FA77AF2F}">
      <dgm:prSet/>
      <dgm:spPr/>
      <dgm:t>
        <a:bodyPr/>
        <a:lstStyle/>
        <a:p>
          <a:endParaRPr lang="en-US"/>
        </a:p>
      </dgm:t>
    </dgm:pt>
    <dgm:pt modelId="{2CD2C78B-8F11-45E8-9F9D-DC869D5AB359}" type="sibTrans" cxnId="{8821835F-4479-4699-94DD-36C5FA77AF2F}">
      <dgm:prSet/>
      <dgm:spPr/>
      <dgm:t>
        <a:bodyPr/>
        <a:lstStyle/>
        <a:p>
          <a:endParaRPr lang="en-US"/>
        </a:p>
      </dgm:t>
    </dgm:pt>
    <dgm:pt modelId="{2A29B1C2-D97A-4F16-B5F6-057FCA20E5B0}">
      <dgm:prSet phldrT="[Text]"/>
      <dgm:spPr/>
      <dgm:t>
        <a:bodyPr/>
        <a:lstStyle/>
        <a:p>
          <a:r>
            <a:rPr lang="en-US" dirty="0"/>
            <a:t>Imitation Learning</a:t>
          </a:r>
        </a:p>
      </dgm:t>
    </dgm:pt>
    <dgm:pt modelId="{C933933B-EC3E-4B3C-92EB-D2DB83D9D27D}" type="parTrans" cxnId="{E7862919-48CA-4B82-BF6D-171FEC92E125}">
      <dgm:prSet/>
      <dgm:spPr/>
      <dgm:t>
        <a:bodyPr/>
        <a:lstStyle/>
        <a:p>
          <a:endParaRPr lang="en-US"/>
        </a:p>
      </dgm:t>
    </dgm:pt>
    <dgm:pt modelId="{7868794F-FB9D-420B-AA02-820F1FE065BE}" type="sibTrans" cxnId="{E7862919-48CA-4B82-BF6D-171FEC92E125}">
      <dgm:prSet/>
      <dgm:spPr/>
      <dgm:t>
        <a:bodyPr/>
        <a:lstStyle/>
        <a:p>
          <a:endParaRPr lang="en-US"/>
        </a:p>
      </dgm:t>
    </dgm:pt>
    <dgm:pt modelId="{22D0C2D1-155F-410C-9343-14687916222B}">
      <dgm:prSet phldrT="[Text]"/>
      <dgm:spPr/>
      <dgm:t>
        <a:bodyPr/>
        <a:lstStyle/>
        <a:p>
          <a:r>
            <a:rPr lang="en-US" dirty="0"/>
            <a:t>Supervised</a:t>
          </a:r>
        </a:p>
      </dgm:t>
    </dgm:pt>
    <dgm:pt modelId="{F158C3FF-A5A9-4C45-A70C-DCF1BC258AB7}" type="parTrans" cxnId="{4B65D954-5D5C-41DC-9442-4639ECCC6550}">
      <dgm:prSet/>
      <dgm:spPr/>
      <dgm:t>
        <a:bodyPr/>
        <a:lstStyle/>
        <a:p>
          <a:endParaRPr lang="en-US"/>
        </a:p>
      </dgm:t>
    </dgm:pt>
    <dgm:pt modelId="{DBFFBB84-0AA4-403D-AB3E-C6CFCD8887EE}" type="sibTrans" cxnId="{4B65D954-5D5C-41DC-9442-4639ECCC6550}">
      <dgm:prSet/>
      <dgm:spPr/>
      <dgm:t>
        <a:bodyPr/>
        <a:lstStyle/>
        <a:p>
          <a:endParaRPr lang="en-US"/>
        </a:p>
      </dgm:t>
    </dgm:pt>
    <dgm:pt modelId="{B1327410-6408-4215-B07E-882FD32A382E}">
      <dgm:prSet phldrT="[Text]"/>
      <dgm:spPr/>
      <dgm:t>
        <a:bodyPr/>
        <a:lstStyle/>
        <a:p>
          <a:r>
            <a:rPr lang="en-US" dirty="0"/>
            <a:t>Expert behavior</a:t>
          </a:r>
        </a:p>
      </dgm:t>
    </dgm:pt>
    <dgm:pt modelId="{4C363FD5-E057-49C1-940A-94FD344BB763}" type="parTrans" cxnId="{6CA5B465-06DD-4DDF-99A6-794669F6CFE4}">
      <dgm:prSet/>
      <dgm:spPr/>
      <dgm:t>
        <a:bodyPr/>
        <a:lstStyle/>
        <a:p>
          <a:endParaRPr lang="en-US"/>
        </a:p>
      </dgm:t>
    </dgm:pt>
    <dgm:pt modelId="{7E301A69-2C0A-4A38-921E-4149BB5C7F01}" type="sibTrans" cxnId="{6CA5B465-06DD-4DDF-99A6-794669F6CFE4}">
      <dgm:prSet/>
      <dgm:spPr/>
      <dgm:t>
        <a:bodyPr/>
        <a:lstStyle/>
        <a:p>
          <a:endParaRPr lang="en-US"/>
        </a:p>
      </dgm:t>
    </dgm:pt>
    <dgm:pt modelId="{6AC6C439-0478-46EB-8BD6-E510874176C4}">
      <dgm:prSet/>
      <dgm:spPr/>
      <dgm:t>
        <a:bodyPr/>
        <a:lstStyle/>
        <a:p>
          <a:r>
            <a:rPr lang="en-US" dirty="0"/>
            <a:t>Optimal performance</a:t>
          </a:r>
        </a:p>
      </dgm:t>
    </dgm:pt>
    <dgm:pt modelId="{5FF85695-7561-43D0-9B71-279A9AA19989}" type="parTrans" cxnId="{761B519C-1680-4601-8FB6-379A29DE7009}">
      <dgm:prSet/>
      <dgm:spPr/>
      <dgm:t>
        <a:bodyPr/>
        <a:lstStyle/>
        <a:p>
          <a:endParaRPr lang="en-US"/>
        </a:p>
      </dgm:t>
    </dgm:pt>
    <dgm:pt modelId="{9CF3D5D5-1142-4D4A-8FFC-C1E1EF9C5AE7}" type="sibTrans" cxnId="{761B519C-1680-4601-8FB6-379A29DE7009}">
      <dgm:prSet/>
      <dgm:spPr/>
      <dgm:t>
        <a:bodyPr/>
        <a:lstStyle/>
        <a:p>
          <a:endParaRPr lang="en-US"/>
        </a:p>
      </dgm:t>
    </dgm:pt>
    <dgm:pt modelId="{2004561A-17AB-41EB-ADEC-F7129EAEED2E}">
      <dgm:prSet/>
      <dgm:spPr/>
      <dgm:t>
        <a:bodyPr/>
        <a:lstStyle/>
        <a:p>
          <a:r>
            <a:rPr lang="en-US" dirty="0"/>
            <a:t>Trail and error</a:t>
          </a:r>
        </a:p>
      </dgm:t>
    </dgm:pt>
    <dgm:pt modelId="{58F6659F-7FB9-4296-9423-3C85455E2639}" type="parTrans" cxnId="{9A3C2852-172D-4C0A-8296-6279119DA27F}">
      <dgm:prSet/>
      <dgm:spPr/>
      <dgm:t>
        <a:bodyPr/>
        <a:lstStyle/>
        <a:p>
          <a:endParaRPr lang="en-US"/>
        </a:p>
      </dgm:t>
    </dgm:pt>
    <dgm:pt modelId="{1BB3D5CE-27EA-45BC-82D2-E79A2E607B7F}" type="sibTrans" cxnId="{9A3C2852-172D-4C0A-8296-6279119DA27F}">
      <dgm:prSet/>
      <dgm:spPr/>
      <dgm:t>
        <a:bodyPr/>
        <a:lstStyle/>
        <a:p>
          <a:endParaRPr lang="en-US"/>
        </a:p>
      </dgm:t>
    </dgm:pt>
    <dgm:pt modelId="{971BE960-C84B-4B58-9399-39E8730770CE}">
      <dgm:prSet/>
      <dgm:spPr/>
      <dgm:t>
        <a:bodyPr/>
        <a:lstStyle/>
        <a:p>
          <a:r>
            <a:rPr lang="en-US" dirty="0"/>
            <a:t>Derived reward function</a:t>
          </a:r>
        </a:p>
      </dgm:t>
    </dgm:pt>
    <dgm:pt modelId="{4E9CBC6C-DE7D-46B1-A448-E56E511BC09E}" type="parTrans" cxnId="{FA37EC16-6D17-47D5-ABF4-887FDC11EB78}">
      <dgm:prSet/>
      <dgm:spPr/>
      <dgm:t>
        <a:bodyPr/>
        <a:lstStyle/>
        <a:p>
          <a:endParaRPr lang="en-US"/>
        </a:p>
      </dgm:t>
    </dgm:pt>
    <dgm:pt modelId="{6EBC22D4-6330-4260-A5D4-DF6B089E16D1}" type="sibTrans" cxnId="{FA37EC16-6D17-47D5-ABF4-887FDC11EB78}">
      <dgm:prSet/>
      <dgm:spPr/>
      <dgm:t>
        <a:bodyPr/>
        <a:lstStyle/>
        <a:p>
          <a:endParaRPr lang="en-US"/>
        </a:p>
      </dgm:t>
    </dgm:pt>
    <dgm:pt modelId="{82CBC736-0C2D-4975-881B-6BBADFB2DB9B}">
      <dgm:prSet/>
      <dgm:spPr/>
      <dgm:t>
        <a:bodyPr/>
        <a:lstStyle/>
        <a:p>
          <a:r>
            <a:rPr lang="en-US" dirty="0"/>
            <a:t>Human-like performance</a:t>
          </a:r>
        </a:p>
      </dgm:t>
    </dgm:pt>
    <dgm:pt modelId="{87231680-9284-454A-A768-598935E8EF71}" type="parTrans" cxnId="{950C19BE-7170-4D37-8DAE-AE75AEA64938}">
      <dgm:prSet/>
      <dgm:spPr/>
      <dgm:t>
        <a:bodyPr/>
        <a:lstStyle/>
        <a:p>
          <a:endParaRPr lang="en-US"/>
        </a:p>
      </dgm:t>
    </dgm:pt>
    <dgm:pt modelId="{5B4195FC-F367-465A-A1BE-23CFFAA244E7}" type="sibTrans" cxnId="{950C19BE-7170-4D37-8DAE-AE75AEA64938}">
      <dgm:prSet/>
      <dgm:spPr/>
      <dgm:t>
        <a:bodyPr/>
        <a:lstStyle/>
        <a:p>
          <a:endParaRPr lang="en-US"/>
        </a:p>
      </dgm:t>
    </dgm:pt>
    <dgm:pt modelId="{C94F6458-2AB3-4864-86A9-A637B2E587B0}" type="pres">
      <dgm:prSet presAssocID="{9B8CB9F5-F4CA-4D17-8D96-7F9C9ABF8DF7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90FD66A-40D6-4793-BB70-14CB761AB595}" type="pres">
      <dgm:prSet presAssocID="{9CBA217C-C322-4295-9673-B8CA522CC258}" presName="root" presStyleCnt="0"/>
      <dgm:spPr/>
    </dgm:pt>
    <dgm:pt modelId="{2ED750A2-9976-402E-96FE-786C26038525}" type="pres">
      <dgm:prSet presAssocID="{9CBA217C-C322-4295-9673-B8CA522CC258}" presName="rootComposite" presStyleCnt="0"/>
      <dgm:spPr/>
    </dgm:pt>
    <dgm:pt modelId="{F34262D4-325C-4511-8C1F-A388C097D790}" type="pres">
      <dgm:prSet presAssocID="{9CBA217C-C322-4295-9673-B8CA522CC258}" presName="rootText" presStyleLbl="node1" presStyleIdx="0" presStyleCnt="2"/>
      <dgm:spPr/>
    </dgm:pt>
    <dgm:pt modelId="{5B1A8AA9-FF63-4772-99B7-FD28A2F3A3FF}" type="pres">
      <dgm:prSet presAssocID="{9CBA217C-C322-4295-9673-B8CA522CC258}" presName="rootConnector" presStyleLbl="node1" presStyleIdx="0" presStyleCnt="2"/>
      <dgm:spPr/>
    </dgm:pt>
    <dgm:pt modelId="{786570F7-CA00-4844-B195-B6728FC0A3C4}" type="pres">
      <dgm:prSet presAssocID="{9CBA217C-C322-4295-9673-B8CA522CC258}" presName="childShape" presStyleCnt="0"/>
      <dgm:spPr/>
    </dgm:pt>
    <dgm:pt modelId="{32B2254D-B998-443C-932F-BC6DCC533E5E}" type="pres">
      <dgm:prSet presAssocID="{0FE3BC54-4BC2-454D-AE52-A4FBFC7D9AF3}" presName="Name13" presStyleLbl="parChTrans1D2" presStyleIdx="0" presStyleCnt="8"/>
      <dgm:spPr/>
    </dgm:pt>
    <dgm:pt modelId="{11C17A43-4B74-4EF7-8C63-8FD0B51199B3}" type="pres">
      <dgm:prSet presAssocID="{B7EB86AE-3561-44E9-B087-D236A7A9529A}" presName="childText" presStyleLbl="bgAcc1" presStyleIdx="0" presStyleCnt="8">
        <dgm:presLayoutVars>
          <dgm:bulletEnabled val="1"/>
        </dgm:presLayoutVars>
      </dgm:prSet>
      <dgm:spPr/>
    </dgm:pt>
    <dgm:pt modelId="{45AC3261-3943-4CE5-9CFB-9DDF759E1C1F}" type="pres">
      <dgm:prSet presAssocID="{58F6659F-7FB9-4296-9423-3C85455E2639}" presName="Name13" presStyleLbl="parChTrans1D2" presStyleIdx="1" presStyleCnt="8"/>
      <dgm:spPr/>
    </dgm:pt>
    <dgm:pt modelId="{4B624083-91C6-45DA-8BF5-F792E454E4A3}" type="pres">
      <dgm:prSet presAssocID="{2004561A-17AB-41EB-ADEC-F7129EAEED2E}" presName="childText" presStyleLbl="bgAcc1" presStyleIdx="1" presStyleCnt="8" custLinFactNeighborY="0">
        <dgm:presLayoutVars>
          <dgm:bulletEnabled val="1"/>
        </dgm:presLayoutVars>
      </dgm:prSet>
      <dgm:spPr/>
    </dgm:pt>
    <dgm:pt modelId="{E8F59682-B29F-4D38-BC8E-169B8AB52DC1}" type="pres">
      <dgm:prSet presAssocID="{8181C8C9-2DD7-4F40-A0AC-6518004F5A7E}" presName="Name13" presStyleLbl="parChTrans1D2" presStyleIdx="2" presStyleCnt="8"/>
      <dgm:spPr/>
    </dgm:pt>
    <dgm:pt modelId="{2B7A70E7-8E29-4FA3-A265-04F5D4E9DA94}" type="pres">
      <dgm:prSet presAssocID="{75B14655-5063-4956-BE8E-E2358C93CF39}" presName="childText" presStyleLbl="bgAcc1" presStyleIdx="2" presStyleCnt="8">
        <dgm:presLayoutVars>
          <dgm:bulletEnabled val="1"/>
        </dgm:presLayoutVars>
      </dgm:prSet>
      <dgm:spPr/>
    </dgm:pt>
    <dgm:pt modelId="{5859A228-ADFE-4DFA-9A0E-6E3DF95AD15F}" type="pres">
      <dgm:prSet presAssocID="{5FF85695-7561-43D0-9B71-279A9AA19989}" presName="Name13" presStyleLbl="parChTrans1D2" presStyleIdx="3" presStyleCnt="8"/>
      <dgm:spPr/>
    </dgm:pt>
    <dgm:pt modelId="{87FBE450-BE53-4D4D-BA69-FAC2E1C35E31}" type="pres">
      <dgm:prSet presAssocID="{6AC6C439-0478-46EB-8BD6-E510874176C4}" presName="childText" presStyleLbl="bgAcc1" presStyleIdx="3" presStyleCnt="8">
        <dgm:presLayoutVars>
          <dgm:bulletEnabled val="1"/>
        </dgm:presLayoutVars>
      </dgm:prSet>
      <dgm:spPr/>
    </dgm:pt>
    <dgm:pt modelId="{73B49841-24A4-4E73-91EB-5FBCB407A435}" type="pres">
      <dgm:prSet presAssocID="{2A29B1C2-D97A-4F16-B5F6-057FCA20E5B0}" presName="root" presStyleCnt="0"/>
      <dgm:spPr/>
    </dgm:pt>
    <dgm:pt modelId="{56DDCDAC-3981-48FC-A9C5-E3592EBD7113}" type="pres">
      <dgm:prSet presAssocID="{2A29B1C2-D97A-4F16-B5F6-057FCA20E5B0}" presName="rootComposite" presStyleCnt="0"/>
      <dgm:spPr/>
    </dgm:pt>
    <dgm:pt modelId="{B3CD0963-DD25-4A04-B166-C94597088393}" type="pres">
      <dgm:prSet presAssocID="{2A29B1C2-D97A-4F16-B5F6-057FCA20E5B0}" presName="rootText" presStyleLbl="node1" presStyleIdx="1" presStyleCnt="2"/>
      <dgm:spPr/>
    </dgm:pt>
    <dgm:pt modelId="{6FE81C69-E493-4DC0-87F5-7FE2F63B8B29}" type="pres">
      <dgm:prSet presAssocID="{2A29B1C2-D97A-4F16-B5F6-057FCA20E5B0}" presName="rootConnector" presStyleLbl="node1" presStyleIdx="1" presStyleCnt="2"/>
      <dgm:spPr/>
    </dgm:pt>
    <dgm:pt modelId="{8B472E2F-99F5-4C2E-850E-878BCE1F530D}" type="pres">
      <dgm:prSet presAssocID="{2A29B1C2-D97A-4F16-B5F6-057FCA20E5B0}" presName="childShape" presStyleCnt="0"/>
      <dgm:spPr/>
    </dgm:pt>
    <dgm:pt modelId="{35C63A79-BE56-4AEE-B8B7-B5C3450E9FB9}" type="pres">
      <dgm:prSet presAssocID="{F158C3FF-A5A9-4C45-A70C-DCF1BC258AB7}" presName="Name13" presStyleLbl="parChTrans1D2" presStyleIdx="4" presStyleCnt="8"/>
      <dgm:spPr/>
    </dgm:pt>
    <dgm:pt modelId="{E22B1D74-8CBA-44E3-B777-8BB27F6D0076}" type="pres">
      <dgm:prSet presAssocID="{22D0C2D1-155F-410C-9343-14687916222B}" presName="childText" presStyleLbl="bgAcc1" presStyleIdx="4" presStyleCnt="8">
        <dgm:presLayoutVars>
          <dgm:bulletEnabled val="1"/>
        </dgm:presLayoutVars>
      </dgm:prSet>
      <dgm:spPr/>
    </dgm:pt>
    <dgm:pt modelId="{4FC52B12-7283-4534-9D45-CEC25DE59730}" type="pres">
      <dgm:prSet presAssocID="{4C363FD5-E057-49C1-940A-94FD344BB763}" presName="Name13" presStyleLbl="parChTrans1D2" presStyleIdx="5" presStyleCnt="8"/>
      <dgm:spPr/>
    </dgm:pt>
    <dgm:pt modelId="{03634ADE-993C-4C07-8CC5-4763BF84E2EE}" type="pres">
      <dgm:prSet presAssocID="{B1327410-6408-4215-B07E-882FD32A382E}" presName="childText" presStyleLbl="bgAcc1" presStyleIdx="5" presStyleCnt="8">
        <dgm:presLayoutVars>
          <dgm:bulletEnabled val="1"/>
        </dgm:presLayoutVars>
      </dgm:prSet>
      <dgm:spPr/>
    </dgm:pt>
    <dgm:pt modelId="{924561FE-9795-4A35-AE18-EFA26A6168EA}" type="pres">
      <dgm:prSet presAssocID="{4E9CBC6C-DE7D-46B1-A448-E56E511BC09E}" presName="Name13" presStyleLbl="parChTrans1D2" presStyleIdx="6" presStyleCnt="8"/>
      <dgm:spPr/>
    </dgm:pt>
    <dgm:pt modelId="{9F54E2F2-E1E5-4241-AEFB-46B7CDE33AD4}" type="pres">
      <dgm:prSet presAssocID="{971BE960-C84B-4B58-9399-39E8730770CE}" presName="childText" presStyleLbl="bgAcc1" presStyleIdx="6" presStyleCnt="8">
        <dgm:presLayoutVars>
          <dgm:bulletEnabled val="1"/>
        </dgm:presLayoutVars>
      </dgm:prSet>
      <dgm:spPr/>
    </dgm:pt>
    <dgm:pt modelId="{BEDDEDCF-26E5-4434-9971-F1174A2C11F4}" type="pres">
      <dgm:prSet presAssocID="{87231680-9284-454A-A768-598935E8EF71}" presName="Name13" presStyleLbl="parChTrans1D2" presStyleIdx="7" presStyleCnt="8"/>
      <dgm:spPr/>
    </dgm:pt>
    <dgm:pt modelId="{F4D7A60E-C572-49B4-AE53-7D5761BA304A}" type="pres">
      <dgm:prSet presAssocID="{82CBC736-0C2D-4975-881B-6BBADFB2DB9B}" presName="childText" presStyleLbl="bgAcc1" presStyleIdx="7" presStyleCnt="8">
        <dgm:presLayoutVars>
          <dgm:bulletEnabled val="1"/>
        </dgm:presLayoutVars>
      </dgm:prSet>
      <dgm:spPr/>
    </dgm:pt>
  </dgm:ptLst>
  <dgm:cxnLst>
    <dgm:cxn modelId="{66D5E200-B2D7-4D3E-ADB5-5338A0B1D919}" type="presOf" srcId="{9B8CB9F5-F4CA-4D17-8D96-7F9C9ABF8DF7}" destId="{C94F6458-2AB3-4864-86A9-A637B2E587B0}" srcOrd="0" destOrd="0" presId="urn:microsoft.com/office/officeart/2005/8/layout/hierarchy3"/>
    <dgm:cxn modelId="{06B0E708-3B73-4D50-A314-B9A7E5B20711}" type="presOf" srcId="{971BE960-C84B-4B58-9399-39E8730770CE}" destId="{9F54E2F2-E1E5-4241-AEFB-46B7CDE33AD4}" srcOrd="0" destOrd="0" presId="urn:microsoft.com/office/officeart/2005/8/layout/hierarchy3"/>
    <dgm:cxn modelId="{01219615-07CB-4D26-9338-847A16F6F8C4}" srcId="{9B8CB9F5-F4CA-4D17-8D96-7F9C9ABF8DF7}" destId="{9CBA217C-C322-4295-9673-B8CA522CC258}" srcOrd="0" destOrd="0" parTransId="{BC90654E-989C-4483-85A3-8CC048216E3B}" sibTransId="{F8FF1D88-7831-4307-9CD0-A36B4200494E}"/>
    <dgm:cxn modelId="{AF7CB216-3221-411E-A16C-20F24AB3C21C}" type="presOf" srcId="{5FF85695-7561-43D0-9B71-279A9AA19989}" destId="{5859A228-ADFE-4DFA-9A0E-6E3DF95AD15F}" srcOrd="0" destOrd="0" presId="urn:microsoft.com/office/officeart/2005/8/layout/hierarchy3"/>
    <dgm:cxn modelId="{FA37EC16-6D17-47D5-ABF4-887FDC11EB78}" srcId="{2A29B1C2-D97A-4F16-B5F6-057FCA20E5B0}" destId="{971BE960-C84B-4B58-9399-39E8730770CE}" srcOrd="2" destOrd="0" parTransId="{4E9CBC6C-DE7D-46B1-A448-E56E511BC09E}" sibTransId="{6EBC22D4-6330-4260-A5D4-DF6B089E16D1}"/>
    <dgm:cxn modelId="{E7862919-48CA-4B82-BF6D-171FEC92E125}" srcId="{9B8CB9F5-F4CA-4D17-8D96-7F9C9ABF8DF7}" destId="{2A29B1C2-D97A-4F16-B5F6-057FCA20E5B0}" srcOrd="1" destOrd="0" parTransId="{C933933B-EC3E-4B3C-92EB-D2DB83D9D27D}" sibTransId="{7868794F-FB9D-420B-AA02-820F1FE065BE}"/>
    <dgm:cxn modelId="{FE57DD20-3F30-4F04-81F7-A77E351580DE}" type="presOf" srcId="{B7EB86AE-3561-44E9-B087-D236A7A9529A}" destId="{11C17A43-4B74-4EF7-8C63-8FD0B51199B3}" srcOrd="0" destOrd="0" presId="urn:microsoft.com/office/officeart/2005/8/layout/hierarchy3"/>
    <dgm:cxn modelId="{20431825-7AB7-48BE-954D-17E56A339D4C}" type="presOf" srcId="{B1327410-6408-4215-B07E-882FD32A382E}" destId="{03634ADE-993C-4C07-8CC5-4763BF84E2EE}" srcOrd="0" destOrd="0" presId="urn:microsoft.com/office/officeart/2005/8/layout/hierarchy3"/>
    <dgm:cxn modelId="{B8466825-A43D-4B3C-A1E8-E838589FAE93}" type="presOf" srcId="{2A29B1C2-D97A-4F16-B5F6-057FCA20E5B0}" destId="{B3CD0963-DD25-4A04-B166-C94597088393}" srcOrd="0" destOrd="0" presId="urn:microsoft.com/office/officeart/2005/8/layout/hierarchy3"/>
    <dgm:cxn modelId="{375B9428-7231-4DE9-9F65-291241BBCF9A}" type="presOf" srcId="{82CBC736-0C2D-4975-881B-6BBADFB2DB9B}" destId="{F4D7A60E-C572-49B4-AE53-7D5761BA304A}" srcOrd="0" destOrd="0" presId="urn:microsoft.com/office/officeart/2005/8/layout/hierarchy3"/>
    <dgm:cxn modelId="{7D639531-8B9B-4FFC-BF6C-2A74B65A50D7}" type="presOf" srcId="{22D0C2D1-155F-410C-9343-14687916222B}" destId="{E22B1D74-8CBA-44E3-B777-8BB27F6D0076}" srcOrd="0" destOrd="0" presId="urn:microsoft.com/office/officeart/2005/8/layout/hierarchy3"/>
    <dgm:cxn modelId="{F06B353F-2342-4B28-BC8D-D3B27B737652}" type="presOf" srcId="{2004561A-17AB-41EB-ADEC-F7129EAEED2E}" destId="{4B624083-91C6-45DA-8BF5-F792E454E4A3}" srcOrd="0" destOrd="0" presId="urn:microsoft.com/office/officeart/2005/8/layout/hierarchy3"/>
    <dgm:cxn modelId="{8821835F-4479-4699-94DD-36C5FA77AF2F}" srcId="{9CBA217C-C322-4295-9673-B8CA522CC258}" destId="{75B14655-5063-4956-BE8E-E2358C93CF39}" srcOrd="2" destOrd="0" parTransId="{8181C8C9-2DD7-4F40-A0AC-6518004F5A7E}" sibTransId="{2CD2C78B-8F11-45E8-9F9D-DC869D5AB359}"/>
    <dgm:cxn modelId="{6CA5B465-06DD-4DDF-99A6-794669F6CFE4}" srcId="{2A29B1C2-D97A-4F16-B5F6-057FCA20E5B0}" destId="{B1327410-6408-4215-B07E-882FD32A382E}" srcOrd="1" destOrd="0" parTransId="{4C363FD5-E057-49C1-940A-94FD344BB763}" sibTransId="{7E301A69-2C0A-4A38-921E-4149BB5C7F01}"/>
    <dgm:cxn modelId="{10219B48-4F21-4DAA-8CC3-C8BB8DA30C25}" type="presOf" srcId="{9CBA217C-C322-4295-9673-B8CA522CC258}" destId="{5B1A8AA9-FF63-4772-99B7-FD28A2F3A3FF}" srcOrd="1" destOrd="0" presId="urn:microsoft.com/office/officeart/2005/8/layout/hierarchy3"/>
    <dgm:cxn modelId="{1AA0FE68-B227-4492-AF37-695A30326BFA}" type="presOf" srcId="{8181C8C9-2DD7-4F40-A0AC-6518004F5A7E}" destId="{E8F59682-B29F-4D38-BC8E-169B8AB52DC1}" srcOrd="0" destOrd="0" presId="urn:microsoft.com/office/officeart/2005/8/layout/hierarchy3"/>
    <dgm:cxn modelId="{85C1316C-8F79-4C18-A3F7-6B2725962944}" type="presOf" srcId="{4C363FD5-E057-49C1-940A-94FD344BB763}" destId="{4FC52B12-7283-4534-9D45-CEC25DE59730}" srcOrd="0" destOrd="0" presId="urn:microsoft.com/office/officeart/2005/8/layout/hierarchy3"/>
    <dgm:cxn modelId="{9A3C2852-172D-4C0A-8296-6279119DA27F}" srcId="{9CBA217C-C322-4295-9673-B8CA522CC258}" destId="{2004561A-17AB-41EB-ADEC-F7129EAEED2E}" srcOrd="1" destOrd="0" parTransId="{58F6659F-7FB9-4296-9423-3C85455E2639}" sibTransId="{1BB3D5CE-27EA-45BC-82D2-E79A2E607B7F}"/>
    <dgm:cxn modelId="{4B65D954-5D5C-41DC-9442-4639ECCC6550}" srcId="{2A29B1C2-D97A-4F16-B5F6-057FCA20E5B0}" destId="{22D0C2D1-155F-410C-9343-14687916222B}" srcOrd="0" destOrd="0" parTransId="{F158C3FF-A5A9-4C45-A70C-DCF1BC258AB7}" sibTransId="{DBFFBB84-0AA4-403D-AB3E-C6CFCD8887EE}"/>
    <dgm:cxn modelId="{7CCE697D-91B0-4401-84C8-67D9D590258A}" type="presOf" srcId="{6AC6C439-0478-46EB-8BD6-E510874176C4}" destId="{87FBE450-BE53-4D4D-BA69-FAC2E1C35E31}" srcOrd="0" destOrd="0" presId="urn:microsoft.com/office/officeart/2005/8/layout/hierarchy3"/>
    <dgm:cxn modelId="{A7536091-4E50-4A42-8AC2-E8F24FD4C9B0}" type="presOf" srcId="{9CBA217C-C322-4295-9673-B8CA522CC258}" destId="{F34262D4-325C-4511-8C1F-A388C097D790}" srcOrd="0" destOrd="0" presId="urn:microsoft.com/office/officeart/2005/8/layout/hierarchy3"/>
    <dgm:cxn modelId="{761B519C-1680-4601-8FB6-379A29DE7009}" srcId="{9CBA217C-C322-4295-9673-B8CA522CC258}" destId="{6AC6C439-0478-46EB-8BD6-E510874176C4}" srcOrd="3" destOrd="0" parTransId="{5FF85695-7561-43D0-9B71-279A9AA19989}" sibTransId="{9CF3D5D5-1142-4D4A-8FFC-C1E1EF9C5AE7}"/>
    <dgm:cxn modelId="{B2EA0FAB-8CE6-418D-94A7-CD5B3D3911E6}" type="presOf" srcId="{87231680-9284-454A-A768-598935E8EF71}" destId="{BEDDEDCF-26E5-4434-9971-F1174A2C11F4}" srcOrd="0" destOrd="0" presId="urn:microsoft.com/office/officeart/2005/8/layout/hierarchy3"/>
    <dgm:cxn modelId="{8C59D1AF-D0FD-45C3-ABB1-D1E4C458FCA6}" type="presOf" srcId="{75B14655-5063-4956-BE8E-E2358C93CF39}" destId="{2B7A70E7-8E29-4FA3-A265-04F5D4E9DA94}" srcOrd="0" destOrd="0" presId="urn:microsoft.com/office/officeart/2005/8/layout/hierarchy3"/>
    <dgm:cxn modelId="{8C43B5B7-A137-451C-8AC0-362EC9531B1E}" type="presOf" srcId="{58F6659F-7FB9-4296-9423-3C85455E2639}" destId="{45AC3261-3943-4CE5-9CFB-9DDF759E1C1F}" srcOrd="0" destOrd="0" presId="urn:microsoft.com/office/officeart/2005/8/layout/hierarchy3"/>
    <dgm:cxn modelId="{A32EA2BB-9CA8-4323-A06E-B1AF08B37BD8}" type="presOf" srcId="{F158C3FF-A5A9-4C45-A70C-DCF1BC258AB7}" destId="{35C63A79-BE56-4AEE-B8B7-B5C3450E9FB9}" srcOrd="0" destOrd="0" presId="urn:microsoft.com/office/officeart/2005/8/layout/hierarchy3"/>
    <dgm:cxn modelId="{950C19BE-7170-4D37-8DAE-AE75AEA64938}" srcId="{2A29B1C2-D97A-4F16-B5F6-057FCA20E5B0}" destId="{82CBC736-0C2D-4975-881B-6BBADFB2DB9B}" srcOrd="3" destOrd="0" parTransId="{87231680-9284-454A-A768-598935E8EF71}" sibTransId="{5B4195FC-F367-465A-A1BE-23CFFAA244E7}"/>
    <dgm:cxn modelId="{17B510C2-E600-4907-BAC7-9C017B10B482}" type="presOf" srcId="{4E9CBC6C-DE7D-46B1-A448-E56E511BC09E}" destId="{924561FE-9795-4A35-AE18-EFA26A6168EA}" srcOrd="0" destOrd="0" presId="urn:microsoft.com/office/officeart/2005/8/layout/hierarchy3"/>
    <dgm:cxn modelId="{16E62EE0-D44D-4615-BE23-19B22FA7119A}" type="presOf" srcId="{2A29B1C2-D97A-4F16-B5F6-057FCA20E5B0}" destId="{6FE81C69-E493-4DC0-87F5-7FE2F63B8B29}" srcOrd="1" destOrd="0" presId="urn:microsoft.com/office/officeart/2005/8/layout/hierarchy3"/>
    <dgm:cxn modelId="{693341E0-0BED-4FAD-9753-483A1111C2D4}" type="presOf" srcId="{0FE3BC54-4BC2-454D-AE52-A4FBFC7D9AF3}" destId="{32B2254D-B998-443C-932F-BC6DCC533E5E}" srcOrd="0" destOrd="0" presId="urn:microsoft.com/office/officeart/2005/8/layout/hierarchy3"/>
    <dgm:cxn modelId="{C4F594FE-D39E-4793-9F56-86E288053CDB}" srcId="{9CBA217C-C322-4295-9673-B8CA522CC258}" destId="{B7EB86AE-3561-44E9-B087-D236A7A9529A}" srcOrd="0" destOrd="0" parTransId="{0FE3BC54-4BC2-454D-AE52-A4FBFC7D9AF3}" sibTransId="{F474AD3C-E57C-4463-A636-29BF7240B29F}"/>
    <dgm:cxn modelId="{257317B5-A521-4F6C-896F-CC3AADCB6EA2}" type="presParOf" srcId="{C94F6458-2AB3-4864-86A9-A637B2E587B0}" destId="{F90FD66A-40D6-4793-BB70-14CB761AB595}" srcOrd="0" destOrd="0" presId="urn:microsoft.com/office/officeart/2005/8/layout/hierarchy3"/>
    <dgm:cxn modelId="{6B61D3C3-4055-40A2-9687-45327FC1F83C}" type="presParOf" srcId="{F90FD66A-40D6-4793-BB70-14CB761AB595}" destId="{2ED750A2-9976-402E-96FE-786C26038525}" srcOrd="0" destOrd="0" presId="urn:microsoft.com/office/officeart/2005/8/layout/hierarchy3"/>
    <dgm:cxn modelId="{C883EBC2-DAB1-4D87-A375-C2D1E9168DE7}" type="presParOf" srcId="{2ED750A2-9976-402E-96FE-786C26038525}" destId="{F34262D4-325C-4511-8C1F-A388C097D790}" srcOrd="0" destOrd="0" presId="urn:microsoft.com/office/officeart/2005/8/layout/hierarchy3"/>
    <dgm:cxn modelId="{DE49A388-ED6E-4DEA-8DD0-967A827DF1CA}" type="presParOf" srcId="{2ED750A2-9976-402E-96FE-786C26038525}" destId="{5B1A8AA9-FF63-4772-99B7-FD28A2F3A3FF}" srcOrd="1" destOrd="0" presId="urn:microsoft.com/office/officeart/2005/8/layout/hierarchy3"/>
    <dgm:cxn modelId="{CBF255DF-0067-4041-98E2-8FAB9373534C}" type="presParOf" srcId="{F90FD66A-40D6-4793-BB70-14CB761AB595}" destId="{786570F7-CA00-4844-B195-B6728FC0A3C4}" srcOrd="1" destOrd="0" presId="urn:microsoft.com/office/officeart/2005/8/layout/hierarchy3"/>
    <dgm:cxn modelId="{FA0190E9-0123-4819-9A38-AB01EB67DAA1}" type="presParOf" srcId="{786570F7-CA00-4844-B195-B6728FC0A3C4}" destId="{32B2254D-B998-443C-932F-BC6DCC533E5E}" srcOrd="0" destOrd="0" presId="urn:microsoft.com/office/officeart/2005/8/layout/hierarchy3"/>
    <dgm:cxn modelId="{5DCA658A-C7DC-422D-AA42-A27307D8B5F8}" type="presParOf" srcId="{786570F7-CA00-4844-B195-B6728FC0A3C4}" destId="{11C17A43-4B74-4EF7-8C63-8FD0B51199B3}" srcOrd="1" destOrd="0" presId="urn:microsoft.com/office/officeart/2005/8/layout/hierarchy3"/>
    <dgm:cxn modelId="{AA478C95-E814-4F74-9776-06FAEEC9B19E}" type="presParOf" srcId="{786570F7-CA00-4844-B195-B6728FC0A3C4}" destId="{45AC3261-3943-4CE5-9CFB-9DDF759E1C1F}" srcOrd="2" destOrd="0" presId="urn:microsoft.com/office/officeart/2005/8/layout/hierarchy3"/>
    <dgm:cxn modelId="{398FCD97-2BC7-40E3-9B11-F00C31E19345}" type="presParOf" srcId="{786570F7-CA00-4844-B195-B6728FC0A3C4}" destId="{4B624083-91C6-45DA-8BF5-F792E454E4A3}" srcOrd="3" destOrd="0" presId="urn:microsoft.com/office/officeart/2005/8/layout/hierarchy3"/>
    <dgm:cxn modelId="{A24CD715-09E1-4654-9AAF-BA82AB2AC629}" type="presParOf" srcId="{786570F7-CA00-4844-B195-B6728FC0A3C4}" destId="{E8F59682-B29F-4D38-BC8E-169B8AB52DC1}" srcOrd="4" destOrd="0" presId="urn:microsoft.com/office/officeart/2005/8/layout/hierarchy3"/>
    <dgm:cxn modelId="{4B0E16DE-AEDE-4C59-B737-A6F77D8B67C7}" type="presParOf" srcId="{786570F7-CA00-4844-B195-B6728FC0A3C4}" destId="{2B7A70E7-8E29-4FA3-A265-04F5D4E9DA94}" srcOrd="5" destOrd="0" presId="urn:microsoft.com/office/officeart/2005/8/layout/hierarchy3"/>
    <dgm:cxn modelId="{3A96B874-6557-45F4-9C88-646F2A1DE738}" type="presParOf" srcId="{786570F7-CA00-4844-B195-B6728FC0A3C4}" destId="{5859A228-ADFE-4DFA-9A0E-6E3DF95AD15F}" srcOrd="6" destOrd="0" presId="urn:microsoft.com/office/officeart/2005/8/layout/hierarchy3"/>
    <dgm:cxn modelId="{E3C711FE-EA76-43F9-B565-FFEF1AA0E9EC}" type="presParOf" srcId="{786570F7-CA00-4844-B195-B6728FC0A3C4}" destId="{87FBE450-BE53-4D4D-BA69-FAC2E1C35E31}" srcOrd="7" destOrd="0" presId="urn:microsoft.com/office/officeart/2005/8/layout/hierarchy3"/>
    <dgm:cxn modelId="{C40FDCF5-4F38-4856-AABA-262DD23456BF}" type="presParOf" srcId="{C94F6458-2AB3-4864-86A9-A637B2E587B0}" destId="{73B49841-24A4-4E73-91EB-5FBCB407A435}" srcOrd="1" destOrd="0" presId="urn:microsoft.com/office/officeart/2005/8/layout/hierarchy3"/>
    <dgm:cxn modelId="{23D7AC40-1D97-4356-B8CC-5E264BDF94B1}" type="presParOf" srcId="{73B49841-24A4-4E73-91EB-5FBCB407A435}" destId="{56DDCDAC-3981-48FC-A9C5-E3592EBD7113}" srcOrd="0" destOrd="0" presId="urn:microsoft.com/office/officeart/2005/8/layout/hierarchy3"/>
    <dgm:cxn modelId="{11EFC061-4BE4-406E-80C7-79775A915B5A}" type="presParOf" srcId="{56DDCDAC-3981-48FC-A9C5-E3592EBD7113}" destId="{B3CD0963-DD25-4A04-B166-C94597088393}" srcOrd="0" destOrd="0" presId="urn:microsoft.com/office/officeart/2005/8/layout/hierarchy3"/>
    <dgm:cxn modelId="{8F8262D0-C449-496E-BEE9-783D2489D6EC}" type="presParOf" srcId="{56DDCDAC-3981-48FC-A9C5-E3592EBD7113}" destId="{6FE81C69-E493-4DC0-87F5-7FE2F63B8B29}" srcOrd="1" destOrd="0" presId="urn:microsoft.com/office/officeart/2005/8/layout/hierarchy3"/>
    <dgm:cxn modelId="{B2D210D2-5C0A-4CCF-B14F-ACB8B352482B}" type="presParOf" srcId="{73B49841-24A4-4E73-91EB-5FBCB407A435}" destId="{8B472E2F-99F5-4C2E-850E-878BCE1F530D}" srcOrd="1" destOrd="0" presId="urn:microsoft.com/office/officeart/2005/8/layout/hierarchy3"/>
    <dgm:cxn modelId="{0801C780-1CB4-4993-9BE4-A9DF2A68767A}" type="presParOf" srcId="{8B472E2F-99F5-4C2E-850E-878BCE1F530D}" destId="{35C63A79-BE56-4AEE-B8B7-B5C3450E9FB9}" srcOrd="0" destOrd="0" presId="urn:microsoft.com/office/officeart/2005/8/layout/hierarchy3"/>
    <dgm:cxn modelId="{C14C9E05-6F92-40FE-9E4F-267E44A1868F}" type="presParOf" srcId="{8B472E2F-99F5-4C2E-850E-878BCE1F530D}" destId="{E22B1D74-8CBA-44E3-B777-8BB27F6D0076}" srcOrd="1" destOrd="0" presId="urn:microsoft.com/office/officeart/2005/8/layout/hierarchy3"/>
    <dgm:cxn modelId="{1BEE3731-4818-492B-9D79-168DD18C7E2B}" type="presParOf" srcId="{8B472E2F-99F5-4C2E-850E-878BCE1F530D}" destId="{4FC52B12-7283-4534-9D45-CEC25DE59730}" srcOrd="2" destOrd="0" presId="urn:microsoft.com/office/officeart/2005/8/layout/hierarchy3"/>
    <dgm:cxn modelId="{D2C71040-8C54-4E58-A63A-4701CDEE7132}" type="presParOf" srcId="{8B472E2F-99F5-4C2E-850E-878BCE1F530D}" destId="{03634ADE-993C-4C07-8CC5-4763BF84E2EE}" srcOrd="3" destOrd="0" presId="urn:microsoft.com/office/officeart/2005/8/layout/hierarchy3"/>
    <dgm:cxn modelId="{8D7590C7-5CBF-442C-84DF-75A8C03E7EB6}" type="presParOf" srcId="{8B472E2F-99F5-4C2E-850E-878BCE1F530D}" destId="{924561FE-9795-4A35-AE18-EFA26A6168EA}" srcOrd="4" destOrd="0" presId="urn:microsoft.com/office/officeart/2005/8/layout/hierarchy3"/>
    <dgm:cxn modelId="{579BC27D-6523-4E03-B101-23164A0092AB}" type="presParOf" srcId="{8B472E2F-99F5-4C2E-850E-878BCE1F530D}" destId="{9F54E2F2-E1E5-4241-AEFB-46B7CDE33AD4}" srcOrd="5" destOrd="0" presId="urn:microsoft.com/office/officeart/2005/8/layout/hierarchy3"/>
    <dgm:cxn modelId="{46D20318-100C-4182-9F02-3CCA1757F3CD}" type="presParOf" srcId="{8B472E2F-99F5-4C2E-850E-878BCE1F530D}" destId="{BEDDEDCF-26E5-4434-9971-F1174A2C11F4}" srcOrd="6" destOrd="0" presId="urn:microsoft.com/office/officeart/2005/8/layout/hierarchy3"/>
    <dgm:cxn modelId="{705B8E50-36CD-42B0-88A5-D14D22097637}" type="presParOf" srcId="{8B472E2F-99F5-4C2E-850E-878BCE1F530D}" destId="{F4D7A60E-C572-49B4-AE53-7D5761BA304A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D51CC9D-0504-4500-BA87-47DAEFBCE7BC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974F91-CE3F-4522-9BAB-9EBB39164499}">
      <dgm:prSet phldrT="[Text]"/>
      <dgm:spPr/>
      <dgm:t>
        <a:bodyPr/>
        <a:lstStyle/>
        <a:p>
          <a:r>
            <a:rPr lang="en-US" dirty="0"/>
            <a:t>Correcting position</a:t>
          </a:r>
        </a:p>
      </dgm:t>
    </dgm:pt>
    <dgm:pt modelId="{3BB2BA24-9827-4EB6-B44A-6E2ACDC0F5F5}" type="parTrans" cxnId="{18FB584E-15A3-4C4D-AB8C-532240BD0C2F}">
      <dgm:prSet/>
      <dgm:spPr/>
      <dgm:t>
        <a:bodyPr/>
        <a:lstStyle/>
        <a:p>
          <a:endParaRPr lang="en-US"/>
        </a:p>
      </dgm:t>
    </dgm:pt>
    <dgm:pt modelId="{DD286DA6-582F-4FB2-B324-0ED33E011C6D}" type="sibTrans" cxnId="{18FB584E-15A3-4C4D-AB8C-532240BD0C2F}">
      <dgm:prSet/>
      <dgm:spPr/>
      <dgm:t>
        <a:bodyPr/>
        <a:lstStyle/>
        <a:p>
          <a:endParaRPr lang="en-US"/>
        </a:p>
      </dgm:t>
    </dgm:pt>
    <dgm:pt modelId="{45464739-EE12-41AD-BDE5-2DBE8E82849C}">
      <dgm:prSet phldrT="[Text]"/>
      <dgm:spPr/>
      <dgm:t>
        <a:bodyPr/>
        <a:lstStyle/>
        <a:p>
          <a:r>
            <a:rPr lang="en-US" dirty="0"/>
            <a:t>Collision avoidance</a:t>
          </a:r>
        </a:p>
      </dgm:t>
    </dgm:pt>
    <dgm:pt modelId="{42A40466-60EC-4F61-B05E-3B89BA10AAEE}" type="parTrans" cxnId="{7F6CAE74-3FA6-439C-8012-04CAE5BED65E}">
      <dgm:prSet/>
      <dgm:spPr/>
      <dgm:t>
        <a:bodyPr/>
        <a:lstStyle/>
        <a:p>
          <a:endParaRPr lang="en-US"/>
        </a:p>
      </dgm:t>
    </dgm:pt>
    <dgm:pt modelId="{8A68990A-F67A-46ED-AC56-2D90024FAD93}" type="sibTrans" cxnId="{7F6CAE74-3FA6-439C-8012-04CAE5BED65E}">
      <dgm:prSet/>
      <dgm:spPr/>
      <dgm:t>
        <a:bodyPr/>
        <a:lstStyle/>
        <a:p>
          <a:endParaRPr lang="en-US"/>
        </a:p>
      </dgm:t>
    </dgm:pt>
    <dgm:pt modelId="{5CD400DA-06C2-4E77-80EB-D1DDC3C92135}">
      <dgm:prSet phldrT="[Text]"/>
      <dgm:spPr/>
      <dgm:t>
        <a:bodyPr/>
        <a:lstStyle/>
        <a:p>
          <a:r>
            <a:rPr lang="en-US" dirty="0"/>
            <a:t>Correcting position</a:t>
          </a:r>
        </a:p>
      </dgm:t>
    </dgm:pt>
    <dgm:pt modelId="{817E2F8A-3767-4696-9FAD-D0CBADA7508D}" type="parTrans" cxnId="{8DAD579B-F0FB-4FEC-BEDF-13DBC8675172}">
      <dgm:prSet/>
      <dgm:spPr/>
      <dgm:t>
        <a:bodyPr/>
        <a:lstStyle/>
        <a:p>
          <a:endParaRPr lang="en-US"/>
        </a:p>
      </dgm:t>
    </dgm:pt>
    <dgm:pt modelId="{710FFAD3-342A-4F8B-8F2C-E857BA206FF8}" type="sibTrans" cxnId="{8DAD579B-F0FB-4FEC-BEDF-13DBC8675172}">
      <dgm:prSet/>
      <dgm:spPr/>
      <dgm:t>
        <a:bodyPr/>
        <a:lstStyle/>
        <a:p>
          <a:endParaRPr lang="en-US"/>
        </a:p>
      </dgm:t>
    </dgm:pt>
    <dgm:pt modelId="{49A9018E-EFE3-450A-A48F-942237C56339}">
      <dgm:prSet phldrT="[Text]"/>
      <dgm:spPr/>
      <dgm:t>
        <a:bodyPr/>
        <a:lstStyle/>
        <a:p>
          <a:r>
            <a:rPr lang="en-US" dirty="0"/>
            <a:t>Advancing</a:t>
          </a:r>
        </a:p>
      </dgm:t>
    </dgm:pt>
    <dgm:pt modelId="{5D3CB614-51E8-45C5-A8DB-02FA58CEFF92}" type="parTrans" cxnId="{B521A397-8864-4F90-A4AA-ABBE4FC7DB91}">
      <dgm:prSet/>
      <dgm:spPr/>
      <dgm:t>
        <a:bodyPr/>
        <a:lstStyle/>
        <a:p>
          <a:endParaRPr lang="en-US"/>
        </a:p>
      </dgm:t>
    </dgm:pt>
    <dgm:pt modelId="{A6A1D3AA-80B0-4C95-B976-1C7163A6138E}" type="sibTrans" cxnId="{B521A397-8864-4F90-A4AA-ABBE4FC7DB91}">
      <dgm:prSet/>
      <dgm:spPr/>
      <dgm:t>
        <a:bodyPr/>
        <a:lstStyle/>
        <a:p>
          <a:endParaRPr lang="en-US"/>
        </a:p>
      </dgm:t>
    </dgm:pt>
    <dgm:pt modelId="{FE8F2CA4-CD9F-4CFC-BE2A-27B0B0987C4C}" type="pres">
      <dgm:prSet presAssocID="{7D51CC9D-0504-4500-BA87-47DAEFBCE7BC}" presName="Name0" presStyleCnt="0">
        <dgm:presLayoutVars>
          <dgm:dir/>
          <dgm:resizeHandles val="exact"/>
        </dgm:presLayoutVars>
      </dgm:prSet>
      <dgm:spPr/>
    </dgm:pt>
    <dgm:pt modelId="{769CCF98-E4BE-4A48-B767-0B74FDA63D42}" type="pres">
      <dgm:prSet presAssocID="{7D51CC9D-0504-4500-BA87-47DAEFBCE7BC}" presName="cycle" presStyleCnt="0"/>
      <dgm:spPr/>
    </dgm:pt>
    <dgm:pt modelId="{7C8D77A9-7171-4987-9092-E0EA90461090}" type="pres">
      <dgm:prSet presAssocID="{E5974F91-CE3F-4522-9BAB-9EBB39164499}" presName="nodeFirstNode" presStyleLbl="node1" presStyleIdx="0" presStyleCnt="4" custScaleX="78588" custScaleY="69104">
        <dgm:presLayoutVars>
          <dgm:bulletEnabled val="1"/>
        </dgm:presLayoutVars>
      </dgm:prSet>
      <dgm:spPr/>
    </dgm:pt>
    <dgm:pt modelId="{075CECFE-32FC-4DDD-8068-3A234BBD1CF8}" type="pres">
      <dgm:prSet presAssocID="{DD286DA6-582F-4FB2-B324-0ED33E011C6D}" presName="sibTransFirstNode" presStyleLbl="bgShp" presStyleIdx="0" presStyleCnt="1"/>
      <dgm:spPr/>
    </dgm:pt>
    <dgm:pt modelId="{9AE6440D-4AD6-4B21-8A33-025FBA1728C8}" type="pres">
      <dgm:prSet presAssocID="{45464739-EE12-41AD-BDE5-2DBE8E82849C}" presName="nodeFollowingNodes" presStyleLbl="node1" presStyleIdx="1" presStyleCnt="4" custScaleX="73620" custScaleY="62804">
        <dgm:presLayoutVars>
          <dgm:bulletEnabled val="1"/>
        </dgm:presLayoutVars>
      </dgm:prSet>
      <dgm:spPr/>
    </dgm:pt>
    <dgm:pt modelId="{EA9842F6-1424-4A09-8732-098FB1AC3FDC}" type="pres">
      <dgm:prSet presAssocID="{5CD400DA-06C2-4E77-80EB-D1DDC3C92135}" presName="nodeFollowingNodes" presStyleLbl="node1" presStyleIdx="2" presStyleCnt="4" custScaleX="77990" custScaleY="60447">
        <dgm:presLayoutVars>
          <dgm:bulletEnabled val="1"/>
        </dgm:presLayoutVars>
      </dgm:prSet>
      <dgm:spPr/>
    </dgm:pt>
    <dgm:pt modelId="{848FC038-20B5-4953-B87A-947BE8D4BC44}" type="pres">
      <dgm:prSet presAssocID="{49A9018E-EFE3-450A-A48F-942237C56339}" presName="nodeFollowingNodes" presStyleLbl="node1" presStyleIdx="3" presStyleCnt="4" custScaleX="76479" custScaleY="65196">
        <dgm:presLayoutVars>
          <dgm:bulletEnabled val="1"/>
        </dgm:presLayoutVars>
      </dgm:prSet>
      <dgm:spPr/>
    </dgm:pt>
  </dgm:ptLst>
  <dgm:cxnLst>
    <dgm:cxn modelId="{E3723903-DAD5-4BD4-95B9-F80613E031F4}" type="presOf" srcId="{DD286DA6-582F-4FB2-B324-0ED33E011C6D}" destId="{075CECFE-32FC-4DDD-8068-3A234BBD1CF8}" srcOrd="0" destOrd="0" presId="urn:microsoft.com/office/officeart/2005/8/layout/cycle3"/>
    <dgm:cxn modelId="{4DBE0505-2BB2-4E7F-9327-D552C30F2929}" type="presOf" srcId="{45464739-EE12-41AD-BDE5-2DBE8E82849C}" destId="{9AE6440D-4AD6-4B21-8A33-025FBA1728C8}" srcOrd="0" destOrd="0" presId="urn:microsoft.com/office/officeart/2005/8/layout/cycle3"/>
    <dgm:cxn modelId="{8D65095B-CBE0-401C-86EE-C865E69ACB09}" type="presOf" srcId="{7D51CC9D-0504-4500-BA87-47DAEFBCE7BC}" destId="{FE8F2CA4-CD9F-4CFC-BE2A-27B0B0987C4C}" srcOrd="0" destOrd="0" presId="urn:microsoft.com/office/officeart/2005/8/layout/cycle3"/>
    <dgm:cxn modelId="{18FB584E-15A3-4C4D-AB8C-532240BD0C2F}" srcId="{7D51CC9D-0504-4500-BA87-47DAEFBCE7BC}" destId="{E5974F91-CE3F-4522-9BAB-9EBB39164499}" srcOrd="0" destOrd="0" parTransId="{3BB2BA24-9827-4EB6-B44A-6E2ACDC0F5F5}" sibTransId="{DD286DA6-582F-4FB2-B324-0ED33E011C6D}"/>
    <dgm:cxn modelId="{7F6CAE74-3FA6-439C-8012-04CAE5BED65E}" srcId="{7D51CC9D-0504-4500-BA87-47DAEFBCE7BC}" destId="{45464739-EE12-41AD-BDE5-2DBE8E82849C}" srcOrd="1" destOrd="0" parTransId="{42A40466-60EC-4F61-B05E-3B89BA10AAEE}" sibTransId="{8A68990A-F67A-46ED-AC56-2D90024FAD93}"/>
    <dgm:cxn modelId="{B521A397-8864-4F90-A4AA-ABBE4FC7DB91}" srcId="{7D51CC9D-0504-4500-BA87-47DAEFBCE7BC}" destId="{49A9018E-EFE3-450A-A48F-942237C56339}" srcOrd="3" destOrd="0" parTransId="{5D3CB614-51E8-45C5-A8DB-02FA58CEFF92}" sibTransId="{A6A1D3AA-80B0-4C95-B976-1C7163A6138E}"/>
    <dgm:cxn modelId="{9CA5DE9A-8920-451E-B43C-B3B4E5166FD1}" type="presOf" srcId="{5CD400DA-06C2-4E77-80EB-D1DDC3C92135}" destId="{EA9842F6-1424-4A09-8732-098FB1AC3FDC}" srcOrd="0" destOrd="0" presId="urn:microsoft.com/office/officeart/2005/8/layout/cycle3"/>
    <dgm:cxn modelId="{8DAD579B-F0FB-4FEC-BEDF-13DBC8675172}" srcId="{7D51CC9D-0504-4500-BA87-47DAEFBCE7BC}" destId="{5CD400DA-06C2-4E77-80EB-D1DDC3C92135}" srcOrd="2" destOrd="0" parTransId="{817E2F8A-3767-4696-9FAD-D0CBADA7508D}" sibTransId="{710FFAD3-342A-4F8B-8F2C-E857BA206FF8}"/>
    <dgm:cxn modelId="{9AF12EA7-1199-42C0-ADEC-C01BD6ABF8C0}" type="presOf" srcId="{E5974F91-CE3F-4522-9BAB-9EBB39164499}" destId="{7C8D77A9-7171-4987-9092-E0EA90461090}" srcOrd="0" destOrd="0" presId="urn:microsoft.com/office/officeart/2005/8/layout/cycle3"/>
    <dgm:cxn modelId="{3E0388F0-8DDF-43DD-BA16-F1E0437B72E6}" type="presOf" srcId="{49A9018E-EFE3-450A-A48F-942237C56339}" destId="{848FC038-20B5-4953-B87A-947BE8D4BC44}" srcOrd="0" destOrd="0" presId="urn:microsoft.com/office/officeart/2005/8/layout/cycle3"/>
    <dgm:cxn modelId="{6A62562D-AE9C-4F2A-867E-A472CA63362E}" type="presParOf" srcId="{FE8F2CA4-CD9F-4CFC-BE2A-27B0B0987C4C}" destId="{769CCF98-E4BE-4A48-B767-0B74FDA63D42}" srcOrd="0" destOrd="0" presId="urn:microsoft.com/office/officeart/2005/8/layout/cycle3"/>
    <dgm:cxn modelId="{D2BA6241-4CC7-499E-85DA-8FE9CEF256BC}" type="presParOf" srcId="{769CCF98-E4BE-4A48-B767-0B74FDA63D42}" destId="{7C8D77A9-7171-4987-9092-E0EA90461090}" srcOrd="0" destOrd="0" presId="urn:microsoft.com/office/officeart/2005/8/layout/cycle3"/>
    <dgm:cxn modelId="{CA7E53D0-878C-4EA1-93E2-215E3BDBB8BA}" type="presParOf" srcId="{769CCF98-E4BE-4A48-B767-0B74FDA63D42}" destId="{075CECFE-32FC-4DDD-8068-3A234BBD1CF8}" srcOrd="1" destOrd="0" presId="urn:microsoft.com/office/officeart/2005/8/layout/cycle3"/>
    <dgm:cxn modelId="{80BF093B-5A95-49A7-B6C9-819C935F8D32}" type="presParOf" srcId="{769CCF98-E4BE-4A48-B767-0B74FDA63D42}" destId="{9AE6440D-4AD6-4B21-8A33-025FBA1728C8}" srcOrd="2" destOrd="0" presId="urn:microsoft.com/office/officeart/2005/8/layout/cycle3"/>
    <dgm:cxn modelId="{9F3CF37B-A06C-4A76-9CB0-C3EA0D6F39C7}" type="presParOf" srcId="{769CCF98-E4BE-4A48-B767-0B74FDA63D42}" destId="{EA9842F6-1424-4A09-8732-098FB1AC3FDC}" srcOrd="3" destOrd="0" presId="urn:microsoft.com/office/officeart/2005/8/layout/cycle3"/>
    <dgm:cxn modelId="{FEFE560F-A758-4A9E-ACF4-F3B9B6DD9ED0}" type="presParOf" srcId="{769CCF98-E4BE-4A48-B767-0B74FDA63D42}" destId="{848FC038-20B5-4953-B87A-947BE8D4BC44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CDE010-161D-4CE4-83A5-C0491B9217F8}">
      <dsp:nvSpPr>
        <dsp:cNvPr id="0" name=""/>
        <dsp:cNvSpPr/>
      </dsp:nvSpPr>
      <dsp:spPr>
        <a:xfrm>
          <a:off x="2851479" y="245"/>
          <a:ext cx="1488950" cy="96781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u="none" strike="noStrike" kern="1200" cap="none" baseline="0" noProof="0" dirty="0">
              <a:latin typeface="Calibri Light"/>
              <a:cs typeface="Calibri Light"/>
            </a:rPr>
            <a:t>Environment</a:t>
          </a:r>
          <a:endParaRPr lang="en-US" sz="1900" kern="1200" noProof="0" dirty="0"/>
        </a:p>
      </dsp:txBody>
      <dsp:txXfrm>
        <a:off x="2898724" y="47490"/>
        <a:ext cx="1394460" cy="873327"/>
      </dsp:txXfrm>
    </dsp:sp>
    <dsp:sp modelId="{53A07130-57EE-4E22-9352-D524E1D01DA8}">
      <dsp:nvSpPr>
        <dsp:cNvPr id="0" name=""/>
        <dsp:cNvSpPr/>
      </dsp:nvSpPr>
      <dsp:spPr>
        <a:xfrm>
          <a:off x="1316360" y="484154"/>
          <a:ext cx="4559188" cy="4559188"/>
        </a:xfrm>
        <a:custGeom>
          <a:avLst/>
          <a:gdLst/>
          <a:ahLst/>
          <a:cxnLst/>
          <a:rect l="0" t="0" r="0" b="0"/>
          <a:pathLst>
            <a:path>
              <a:moveTo>
                <a:pt x="3033578" y="128302"/>
              </a:moveTo>
              <a:arcTo wR="2279594" hR="2279594" stAng="17358872" swAng="150070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8E769D-4EF9-4E3C-B81B-2092787774EC}">
      <dsp:nvSpPr>
        <dsp:cNvPr id="0" name=""/>
        <dsp:cNvSpPr/>
      </dsp:nvSpPr>
      <dsp:spPr>
        <a:xfrm>
          <a:off x="4825666" y="1140042"/>
          <a:ext cx="1488950" cy="96781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u="none" strike="noStrike" kern="1200" cap="none" baseline="0" noProof="0" dirty="0">
              <a:latin typeface="Calibri Light"/>
              <a:cs typeface="Calibri Light"/>
            </a:rPr>
            <a:t>Racks</a:t>
          </a:r>
        </a:p>
      </dsp:txBody>
      <dsp:txXfrm>
        <a:off x="4872911" y="1187287"/>
        <a:ext cx="1394460" cy="873327"/>
      </dsp:txXfrm>
    </dsp:sp>
    <dsp:sp modelId="{412B0A3B-3624-403D-BD99-0BAD583345FA}">
      <dsp:nvSpPr>
        <dsp:cNvPr id="0" name=""/>
        <dsp:cNvSpPr/>
      </dsp:nvSpPr>
      <dsp:spPr>
        <a:xfrm>
          <a:off x="1316360" y="484154"/>
          <a:ext cx="4559188" cy="4559188"/>
        </a:xfrm>
        <a:custGeom>
          <a:avLst/>
          <a:gdLst/>
          <a:ahLst/>
          <a:cxnLst/>
          <a:rect l="0" t="0" r="0" b="0"/>
          <a:pathLst>
            <a:path>
              <a:moveTo>
                <a:pt x="4466531" y="1636279"/>
              </a:moveTo>
              <a:arcTo wR="2279594" hR="2279594" stAng="20616487" swAng="196702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55D873-CA4A-4983-93EB-0B9CC610D22A}">
      <dsp:nvSpPr>
        <dsp:cNvPr id="0" name=""/>
        <dsp:cNvSpPr/>
      </dsp:nvSpPr>
      <dsp:spPr>
        <a:xfrm>
          <a:off x="4825666" y="3419636"/>
          <a:ext cx="1488950" cy="96781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noProof="0" dirty="0">
              <a:latin typeface="Calibri Light" panose="020F0302020204030204"/>
            </a:rPr>
            <a:t>Pallets</a:t>
          </a:r>
          <a:endParaRPr lang="en-US" sz="1900" b="1" kern="1200" noProof="0" dirty="0"/>
        </a:p>
      </dsp:txBody>
      <dsp:txXfrm>
        <a:off x="4872911" y="3466881"/>
        <a:ext cx="1394460" cy="873327"/>
      </dsp:txXfrm>
    </dsp:sp>
    <dsp:sp modelId="{6FD4C9CF-5B09-403D-9996-C0837EAE633C}">
      <dsp:nvSpPr>
        <dsp:cNvPr id="0" name=""/>
        <dsp:cNvSpPr/>
      </dsp:nvSpPr>
      <dsp:spPr>
        <a:xfrm>
          <a:off x="1316360" y="484154"/>
          <a:ext cx="4559188" cy="4559188"/>
        </a:xfrm>
        <a:custGeom>
          <a:avLst/>
          <a:gdLst/>
          <a:ahLst/>
          <a:cxnLst/>
          <a:rect l="0" t="0" r="0" b="0"/>
          <a:pathLst>
            <a:path>
              <a:moveTo>
                <a:pt x="3872446" y="3910351"/>
              </a:moveTo>
              <a:arcTo wR="2279594" hR="2279594" stAng="2740421" swAng="150070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EAB78B-9140-4071-A2B7-4B8615840271}">
      <dsp:nvSpPr>
        <dsp:cNvPr id="0" name=""/>
        <dsp:cNvSpPr/>
      </dsp:nvSpPr>
      <dsp:spPr>
        <a:xfrm>
          <a:off x="2851479" y="4559433"/>
          <a:ext cx="1488950" cy="96781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noProof="0" dirty="0">
              <a:latin typeface="Calibri Light" panose="020F0302020204030204"/>
            </a:rPr>
            <a:t>People</a:t>
          </a:r>
          <a:endParaRPr lang="en-US" sz="1900" b="1" kern="1200" noProof="0" dirty="0"/>
        </a:p>
      </dsp:txBody>
      <dsp:txXfrm>
        <a:off x="2898724" y="4606678"/>
        <a:ext cx="1394460" cy="873327"/>
      </dsp:txXfrm>
    </dsp:sp>
    <dsp:sp modelId="{93987C43-E1EA-4421-AEE5-77935B0762B3}">
      <dsp:nvSpPr>
        <dsp:cNvPr id="0" name=""/>
        <dsp:cNvSpPr/>
      </dsp:nvSpPr>
      <dsp:spPr>
        <a:xfrm>
          <a:off x="1316360" y="484154"/>
          <a:ext cx="4559188" cy="4559188"/>
        </a:xfrm>
        <a:custGeom>
          <a:avLst/>
          <a:gdLst/>
          <a:ahLst/>
          <a:cxnLst/>
          <a:rect l="0" t="0" r="0" b="0"/>
          <a:pathLst>
            <a:path>
              <a:moveTo>
                <a:pt x="1525609" y="4430885"/>
              </a:moveTo>
              <a:arcTo wR="2279594" hR="2279594" stAng="6558872" swAng="150070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1A667C-707C-4F3C-9F3B-41FF28D3D255}">
      <dsp:nvSpPr>
        <dsp:cNvPr id="0" name=""/>
        <dsp:cNvSpPr/>
      </dsp:nvSpPr>
      <dsp:spPr>
        <a:xfrm>
          <a:off x="877293" y="3419636"/>
          <a:ext cx="1488950" cy="96781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noProof="0" dirty="0">
              <a:latin typeface="Calibri Light" panose="020F0302020204030204"/>
            </a:rPr>
            <a:t>Forklifts</a:t>
          </a:r>
          <a:endParaRPr lang="en-US" sz="1900" b="1" kern="1200" noProof="0" dirty="0"/>
        </a:p>
      </dsp:txBody>
      <dsp:txXfrm>
        <a:off x="924538" y="3466881"/>
        <a:ext cx="1394460" cy="873327"/>
      </dsp:txXfrm>
    </dsp:sp>
    <dsp:sp modelId="{6D3C5C5C-948A-4F5C-8AD5-5268C0B6033D}">
      <dsp:nvSpPr>
        <dsp:cNvPr id="0" name=""/>
        <dsp:cNvSpPr/>
      </dsp:nvSpPr>
      <dsp:spPr>
        <a:xfrm>
          <a:off x="1316360" y="484154"/>
          <a:ext cx="4559188" cy="4559188"/>
        </a:xfrm>
        <a:custGeom>
          <a:avLst/>
          <a:gdLst/>
          <a:ahLst/>
          <a:cxnLst/>
          <a:rect l="0" t="0" r="0" b="0"/>
          <a:pathLst>
            <a:path>
              <a:moveTo>
                <a:pt x="92656" y="2922908"/>
              </a:moveTo>
              <a:arcTo wR="2279594" hR="2279594" stAng="9816487" swAng="196702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A80F10-B945-46FE-869B-188E0ECB32FD}">
      <dsp:nvSpPr>
        <dsp:cNvPr id="0" name=""/>
        <dsp:cNvSpPr/>
      </dsp:nvSpPr>
      <dsp:spPr>
        <a:xfrm>
          <a:off x="877293" y="1140042"/>
          <a:ext cx="1488950" cy="96781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noProof="0" dirty="0">
              <a:latin typeface="Calibri Light" panose="020F0302020204030204"/>
            </a:rPr>
            <a:t>Drones</a:t>
          </a:r>
          <a:endParaRPr lang="en-US" sz="1900" b="1" kern="1200" noProof="0" dirty="0"/>
        </a:p>
      </dsp:txBody>
      <dsp:txXfrm>
        <a:off x="924538" y="1187287"/>
        <a:ext cx="1394460" cy="873327"/>
      </dsp:txXfrm>
    </dsp:sp>
    <dsp:sp modelId="{C1D22389-C7F5-407C-B1E0-577CC3D19255}">
      <dsp:nvSpPr>
        <dsp:cNvPr id="0" name=""/>
        <dsp:cNvSpPr/>
      </dsp:nvSpPr>
      <dsp:spPr>
        <a:xfrm>
          <a:off x="1316360" y="484154"/>
          <a:ext cx="4559188" cy="4559188"/>
        </a:xfrm>
        <a:custGeom>
          <a:avLst/>
          <a:gdLst/>
          <a:ahLst/>
          <a:cxnLst/>
          <a:rect l="0" t="0" r="0" b="0"/>
          <a:pathLst>
            <a:path>
              <a:moveTo>
                <a:pt x="686741" y="648836"/>
              </a:moveTo>
              <a:arcTo wR="2279594" hR="2279594" stAng="13540421" swAng="150070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4262D4-325C-4511-8C1F-A388C097D790}">
      <dsp:nvSpPr>
        <dsp:cNvPr id="0" name=""/>
        <dsp:cNvSpPr/>
      </dsp:nvSpPr>
      <dsp:spPr>
        <a:xfrm>
          <a:off x="2003628" y="2745"/>
          <a:ext cx="1681260" cy="8406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Reinforcement Learning</a:t>
          </a:r>
        </a:p>
      </dsp:txBody>
      <dsp:txXfrm>
        <a:off x="2028249" y="27366"/>
        <a:ext cx="1632018" cy="791388"/>
      </dsp:txXfrm>
    </dsp:sp>
    <dsp:sp modelId="{32B2254D-B998-443C-932F-BC6DCC533E5E}">
      <dsp:nvSpPr>
        <dsp:cNvPr id="0" name=""/>
        <dsp:cNvSpPr/>
      </dsp:nvSpPr>
      <dsp:spPr>
        <a:xfrm>
          <a:off x="2171754" y="843375"/>
          <a:ext cx="168126" cy="630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0472"/>
              </a:lnTo>
              <a:lnTo>
                <a:pt x="168126" y="63047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C17A43-4B74-4EF7-8C63-8FD0B51199B3}">
      <dsp:nvSpPr>
        <dsp:cNvPr id="0" name=""/>
        <dsp:cNvSpPr/>
      </dsp:nvSpPr>
      <dsp:spPr>
        <a:xfrm>
          <a:off x="2339881" y="1053533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Unsupervised</a:t>
          </a:r>
        </a:p>
      </dsp:txBody>
      <dsp:txXfrm>
        <a:off x="2364502" y="1078154"/>
        <a:ext cx="1295766" cy="791388"/>
      </dsp:txXfrm>
    </dsp:sp>
    <dsp:sp modelId="{45AC3261-3943-4CE5-9CFB-9DDF759E1C1F}">
      <dsp:nvSpPr>
        <dsp:cNvPr id="0" name=""/>
        <dsp:cNvSpPr/>
      </dsp:nvSpPr>
      <dsp:spPr>
        <a:xfrm>
          <a:off x="2171754" y="843375"/>
          <a:ext cx="168126" cy="1681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1260"/>
              </a:lnTo>
              <a:lnTo>
                <a:pt x="168126" y="168126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624083-91C6-45DA-8BF5-F792E454E4A3}">
      <dsp:nvSpPr>
        <dsp:cNvPr id="0" name=""/>
        <dsp:cNvSpPr/>
      </dsp:nvSpPr>
      <dsp:spPr>
        <a:xfrm>
          <a:off x="2339881" y="2104320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/>
        </a:p>
      </dsp:txBody>
      <dsp:txXfrm>
        <a:off x="2364502" y="2128941"/>
        <a:ext cx="1295766" cy="791388"/>
      </dsp:txXfrm>
    </dsp:sp>
    <dsp:sp modelId="{E8F59682-B29F-4D38-BC8E-169B8AB52DC1}">
      <dsp:nvSpPr>
        <dsp:cNvPr id="0" name=""/>
        <dsp:cNvSpPr/>
      </dsp:nvSpPr>
      <dsp:spPr>
        <a:xfrm>
          <a:off x="2171754" y="843375"/>
          <a:ext cx="168126" cy="27320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2048"/>
              </a:lnTo>
              <a:lnTo>
                <a:pt x="168126" y="27320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7A70E7-8E29-4FA3-A265-04F5D4E9DA94}">
      <dsp:nvSpPr>
        <dsp:cNvPr id="0" name=""/>
        <dsp:cNvSpPr/>
      </dsp:nvSpPr>
      <dsp:spPr>
        <a:xfrm>
          <a:off x="2339881" y="3155108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/>
        </a:p>
      </dsp:txBody>
      <dsp:txXfrm>
        <a:off x="2364502" y="3179729"/>
        <a:ext cx="1295766" cy="791388"/>
      </dsp:txXfrm>
    </dsp:sp>
    <dsp:sp modelId="{5859A228-ADFE-4DFA-9A0E-6E3DF95AD15F}">
      <dsp:nvSpPr>
        <dsp:cNvPr id="0" name=""/>
        <dsp:cNvSpPr/>
      </dsp:nvSpPr>
      <dsp:spPr>
        <a:xfrm>
          <a:off x="2171754" y="843375"/>
          <a:ext cx="168126" cy="37828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2836"/>
              </a:lnTo>
              <a:lnTo>
                <a:pt x="168126" y="37828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FBE450-BE53-4D4D-BA69-FAC2E1C35E31}">
      <dsp:nvSpPr>
        <dsp:cNvPr id="0" name=""/>
        <dsp:cNvSpPr/>
      </dsp:nvSpPr>
      <dsp:spPr>
        <a:xfrm>
          <a:off x="2339881" y="4205896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364502" y="4230517"/>
        <a:ext cx="1295766" cy="791388"/>
      </dsp:txXfrm>
    </dsp:sp>
    <dsp:sp modelId="{B3CD0963-DD25-4A04-B166-C94597088393}">
      <dsp:nvSpPr>
        <dsp:cNvPr id="0" name=""/>
        <dsp:cNvSpPr/>
      </dsp:nvSpPr>
      <dsp:spPr>
        <a:xfrm>
          <a:off x="4105204" y="2745"/>
          <a:ext cx="1681260" cy="8406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Imitation Learning</a:t>
          </a:r>
        </a:p>
      </dsp:txBody>
      <dsp:txXfrm>
        <a:off x="4129825" y="27366"/>
        <a:ext cx="1632018" cy="791388"/>
      </dsp:txXfrm>
    </dsp:sp>
    <dsp:sp modelId="{35C63A79-BE56-4AEE-B8B7-B5C3450E9FB9}">
      <dsp:nvSpPr>
        <dsp:cNvPr id="0" name=""/>
        <dsp:cNvSpPr/>
      </dsp:nvSpPr>
      <dsp:spPr>
        <a:xfrm>
          <a:off x="4273330" y="843375"/>
          <a:ext cx="168126" cy="630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0472"/>
              </a:lnTo>
              <a:lnTo>
                <a:pt x="168126" y="63047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2B1D74-8CBA-44E3-B777-8BB27F6D0076}">
      <dsp:nvSpPr>
        <dsp:cNvPr id="0" name=""/>
        <dsp:cNvSpPr/>
      </dsp:nvSpPr>
      <dsp:spPr>
        <a:xfrm>
          <a:off x="4441456" y="1053533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Supervised</a:t>
          </a:r>
        </a:p>
      </dsp:txBody>
      <dsp:txXfrm>
        <a:off x="4466077" y="1078154"/>
        <a:ext cx="1295766" cy="791388"/>
      </dsp:txXfrm>
    </dsp:sp>
    <dsp:sp modelId="{4FC52B12-7283-4534-9D45-CEC25DE59730}">
      <dsp:nvSpPr>
        <dsp:cNvPr id="0" name=""/>
        <dsp:cNvSpPr/>
      </dsp:nvSpPr>
      <dsp:spPr>
        <a:xfrm>
          <a:off x="4273330" y="843375"/>
          <a:ext cx="168126" cy="1681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1260"/>
              </a:lnTo>
              <a:lnTo>
                <a:pt x="168126" y="168126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634ADE-993C-4C07-8CC5-4763BF84E2EE}">
      <dsp:nvSpPr>
        <dsp:cNvPr id="0" name=""/>
        <dsp:cNvSpPr/>
      </dsp:nvSpPr>
      <dsp:spPr>
        <a:xfrm>
          <a:off x="4441456" y="2104320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/>
        </a:p>
      </dsp:txBody>
      <dsp:txXfrm>
        <a:off x="4466077" y="2128941"/>
        <a:ext cx="1295766" cy="791388"/>
      </dsp:txXfrm>
    </dsp:sp>
    <dsp:sp modelId="{924561FE-9795-4A35-AE18-EFA26A6168EA}">
      <dsp:nvSpPr>
        <dsp:cNvPr id="0" name=""/>
        <dsp:cNvSpPr/>
      </dsp:nvSpPr>
      <dsp:spPr>
        <a:xfrm>
          <a:off x="4273330" y="843375"/>
          <a:ext cx="168126" cy="27320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2048"/>
              </a:lnTo>
              <a:lnTo>
                <a:pt x="168126" y="27320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54E2F2-E1E5-4241-AEFB-46B7CDE33AD4}">
      <dsp:nvSpPr>
        <dsp:cNvPr id="0" name=""/>
        <dsp:cNvSpPr/>
      </dsp:nvSpPr>
      <dsp:spPr>
        <a:xfrm>
          <a:off x="4441456" y="3155108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4466077" y="3179729"/>
        <a:ext cx="1295766" cy="791388"/>
      </dsp:txXfrm>
    </dsp:sp>
    <dsp:sp modelId="{BEDDEDCF-26E5-4434-9971-F1174A2C11F4}">
      <dsp:nvSpPr>
        <dsp:cNvPr id="0" name=""/>
        <dsp:cNvSpPr/>
      </dsp:nvSpPr>
      <dsp:spPr>
        <a:xfrm>
          <a:off x="4273330" y="843375"/>
          <a:ext cx="168126" cy="37828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2836"/>
              </a:lnTo>
              <a:lnTo>
                <a:pt x="168126" y="37828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D7A60E-C572-49B4-AE53-7D5761BA304A}">
      <dsp:nvSpPr>
        <dsp:cNvPr id="0" name=""/>
        <dsp:cNvSpPr/>
      </dsp:nvSpPr>
      <dsp:spPr>
        <a:xfrm>
          <a:off x="4441456" y="4205896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4466077" y="4230517"/>
        <a:ext cx="1295766" cy="7913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4262D4-325C-4511-8C1F-A388C097D790}">
      <dsp:nvSpPr>
        <dsp:cNvPr id="0" name=""/>
        <dsp:cNvSpPr/>
      </dsp:nvSpPr>
      <dsp:spPr>
        <a:xfrm>
          <a:off x="2003628" y="2745"/>
          <a:ext cx="1681260" cy="8406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Reinforcement Learning</a:t>
          </a:r>
        </a:p>
      </dsp:txBody>
      <dsp:txXfrm>
        <a:off x="2028249" y="27366"/>
        <a:ext cx="1632018" cy="791388"/>
      </dsp:txXfrm>
    </dsp:sp>
    <dsp:sp modelId="{32B2254D-B998-443C-932F-BC6DCC533E5E}">
      <dsp:nvSpPr>
        <dsp:cNvPr id="0" name=""/>
        <dsp:cNvSpPr/>
      </dsp:nvSpPr>
      <dsp:spPr>
        <a:xfrm>
          <a:off x="2171754" y="843375"/>
          <a:ext cx="168126" cy="630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0472"/>
              </a:lnTo>
              <a:lnTo>
                <a:pt x="168126" y="63047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C17A43-4B74-4EF7-8C63-8FD0B51199B3}">
      <dsp:nvSpPr>
        <dsp:cNvPr id="0" name=""/>
        <dsp:cNvSpPr/>
      </dsp:nvSpPr>
      <dsp:spPr>
        <a:xfrm>
          <a:off x="2339881" y="1053533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Unsupervised</a:t>
          </a:r>
        </a:p>
      </dsp:txBody>
      <dsp:txXfrm>
        <a:off x="2364502" y="1078154"/>
        <a:ext cx="1295766" cy="791388"/>
      </dsp:txXfrm>
    </dsp:sp>
    <dsp:sp modelId="{45AC3261-3943-4CE5-9CFB-9DDF759E1C1F}">
      <dsp:nvSpPr>
        <dsp:cNvPr id="0" name=""/>
        <dsp:cNvSpPr/>
      </dsp:nvSpPr>
      <dsp:spPr>
        <a:xfrm>
          <a:off x="2171754" y="843375"/>
          <a:ext cx="168126" cy="1681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1260"/>
              </a:lnTo>
              <a:lnTo>
                <a:pt x="168126" y="168126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624083-91C6-45DA-8BF5-F792E454E4A3}">
      <dsp:nvSpPr>
        <dsp:cNvPr id="0" name=""/>
        <dsp:cNvSpPr/>
      </dsp:nvSpPr>
      <dsp:spPr>
        <a:xfrm>
          <a:off x="2339881" y="2104320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Trail and error</a:t>
          </a:r>
        </a:p>
      </dsp:txBody>
      <dsp:txXfrm>
        <a:off x="2364502" y="2128941"/>
        <a:ext cx="1295766" cy="791388"/>
      </dsp:txXfrm>
    </dsp:sp>
    <dsp:sp modelId="{E8F59682-B29F-4D38-BC8E-169B8AB52DC1}">
      <dsp:nvSpPr>
        <dsp:cNvPr id="0" name=""/>
        <dsp:cNvSpPr/>
      </dsp:nvSpPr>
      <dsp:spPr>
        <a:xfrm>
          <a:off x="2171754" y="843375"/>
          <a:ext cx="168126" cy="27320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2048"/>
              </a:lnTo>
              <a:lnTo>
                <a:pt x="168126" y="27320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7A70E7-8E29-4FA3-A265-04F5D4E9DA94}">
      <dsp:nvSpPr>
        <dsp:cNvPr id="0" name=""/>
        <dsp:cNvSpPr/>
      </dsp:nvSpPr>
      <dsp:spPr>
        <a:xfrm>
          <a:off x="2339881" y="3155108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/>
        </a:p>
      </dsp:txBody>
      <dsp:txXfrm>
        <a:off x="2364502" y="3179729"/>
        <a:ext cx="1295766" cy="791388"/>
      </dsp:txXfrm>
    </dsp:sp>
    <dsp:sp modelId="{5859A228-ADFE-4DFA-9A0E-6E3DF95AD15F}">
      <dsp:nvSpPr>
        <dsp:cNvPr id="0" name=""/>
        <dsp:cNvSpPr/>
      </dsp:nvSpPr>
      <dsp:spPr>
        <a:xfrm>
          <a:off x="2171754" y="843375"/>
          <a:ext cx="168126" cy="37828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2836"/>
              </a:lnTo>
              <a:lnTo>
                <a:pt x="168126" y="37828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FBE450-BE53-4D4D-BA69-FAC2E1C35E31}">
      <dsp:nvSpPr>
        <dsp:cNvPr id="0" name=""/>
        <dsp:cNvSpPr/>
      </dsp:nvSpPr>
      <dsp:spPr>
        <a:xfrm>
          <a:off x="2339881" y="4205896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364502" y="4230517"/>
        <a:ext cx="1295766" cy="791388"/>
      </dsp:txXfrm>
    </dsp:sp>
    <dsp:sp modelId="{B3CD0963-DD25-4A04-B166-C94597088393}">
      <dsp:nvSpPr>
        <dsp:cNvPr id="0" name=""/>
        <dsp:cNvSpPr/>
      </dsp:nvSpPr>
      <dsp:spPr>
        <a:xfrm>
          <a:off x="4105204" y="2745"/>
          <a:ext cx="1681260" cy="8406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Imitation Learning</a:t>
          </a:r>
        </a:p>
      </dsp:txBody>
      <dsp:txXfrm>
        <a:off x="4129825" y="27366"/>
        <a:ext cx="1632018" cy="791388"/>
      </dsp:txXfrm>
    </dsp:sp>
    <dsp:sp modelId="{35C63A79-BE56-4AEE-B8B7-B5C3450E9FB9}">
      <dsp:nvSpPr>
        <dsp:cNvPr id="0" name=""/>
        <dsp:cNvSpPr/>
      </dsp:nvSpPr>
      <dsp:spPr>
        <a:xfrm>
          <a:off x="4273330" y="843375"/>
          <a:ext cx="168126" cy="630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0472"/>
              </a:lnTo>
              <a:lnTo>
                <a:pt x="168126" y="63047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2B1D74-8CBA-44E3-B777-8BB27F6D0076}">
      <dsp:nvSpPr>
        <dsp:cNvPr id="0" name=""/>
        <dsp:cNvSpPr/>
      </dsp:nvSpPr>
      <dsp:spPr>
        <a:xfrm>
          <a:off x="4441456" y="1053533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Supervised</a:t>
          </a:r>
        </a:p>
      </dsp:txBody>
      <dsp:txXfrm>
        <a:off x="4466077" y="1078154"/>
        <a:ext cx="1295766" cy="791388"/>
      </dsp:txXfrm>
    </dsp:sp>
    <dsp:sp modelId="{4FC52B12-7283-4534-9D45-CEC25DE59730}">
      <dsp:nvSpPr>
        <dsp:cNvPr id="0" name=""/>
        <dsp:cNvSpPr/>
      </dsp:nvSpPr>
      <dsp:spPr>
        <a:xfrm>
          <a:off x="4273330" y="843375"/>
          <a:ext cx="168126" cy="1681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1260"/>
              </a:lnTo>
              <a:lnTo>
                <a:pt x="168126" y="168126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634ADE-993C-4C07-8CC5-4763BF84E2EE}">
      <dsp:nvSpPr>
        <dsp:cNvPr id="0" name=""/>
        <dsp:cNvSpPr/>
      </dsp:nvSpPr>
      <dsp:spPr>
        <a:xfrm>
          <a:off x="4441456" y="2104320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Expert behavior</a:t>
          </a:r>
        </a:p>
      </dsp:txBody>
      <dsp:txXfrm>
        <a:off x="4466077" y="2128941"/>
        <a:ext cx="1295766" cy="791388"/>
      </dsp:txXfrm>
    </dsp:sp>
    <dsp:sp modelId="{924561FE-9795-4A35-AE18-EFA26A6168EA}">
      <dsp:nvSpPr>
        <dsp:cNvPr id="0" name=""/>
        <dsp:cNvSpPr/>
      </dsp:nvSpPr>
      <dsp:spPr>
        <a:xfrm>
          <a:off x="4273330" y="843375"/>
          <a:ext cx="168126" cy="27320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2048"/>
              </a:lnTo>
              <a:lnTo>
                <a:pt x="168126" y="27320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54E2F2-E1E5-4241-AEFB-46B7CDE33AD4}">
      <dsp:nvSpPr>
        <dsp:cNvPr id="0" name=""/>
        <dsp:cNvSpPr/>
      </dsp:nvSpPr>
      <dsp:spPr>
        <a:xfrm>
          <a:off x="4441456" y="3155108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4466077" y="3179729"/>
        <a:ext cx="1295766" cy="791388"/>
      </dsp:txXfrm>
    </dsp:sp>
    <dsp:sp modelId="{BEDDEDCF-26E5-4434-9971-F1174A2C11F4}">
      <dsp:nvSpPr>
        <dsp:cNvPr id="0" name=""/>
        <dsp:cNvSpPr/>
      </dsp:nvSpPr>
      <dsp:spPr>
        <a:xfrm>
          <a:off x="4273330" y="843375"/>
          <a:ext cx="168126" cy="37828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2836"/>
              </a:lnTo>
              <a:lnTo>
                <a:pt x="168126" y="37828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D7A60E-C572-49B4-AE53-7D5761BA304A}">
      <dsp:nvSpPr>
        <dsp:cNvPr id="0" name=""/>
        <dsp:cNvSpPr/>
      </dsp:nvSpPr>
      <dsp:spPr>
        <a:xfrm>
          <a:off x="4441456" y="4205896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4466077" y="4230517"/>
        <a:ext cx="1295766" cy="7913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4262D4-325C-4511-8C1F-A388C097D790}">
      <dsp:nvSpPr>
        <dsp:cNvPr id="0" name=""/>
        <dsp:cNvSpPr/>
      </dsp:nvSpPr>
      <dsp:spPr>
        <a:xfrm>
          <a:off x="2003628" y="2745"/>
          <a:ext cx="1681260" cy="8406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Reinforcement Learning</a:t>
          </a:r>
        </a:p>
      </dsp:txBody>
      <dsp:txXfrm>
        <a:off x="2028249" y="27366"/>
        <a:ext cx="1632018" cy="791388"/>
      </dsp:txXfrm>
    </dsp:sp>
    <dsp:sp modelId="{32B2254D-B998-443C-932F-BC6DCC533E5E}">
      <dsp:nvSpPr>
        <dsp:cNvPr id="0" name=""/>
        <dsp:cNvSpPr/>
      </dsp:nvSpPr>
      <dsp:spPr>
        <a:xfrm>
          <a:off x="2171754" y="843375"/>
          <a:ext cx="168126" cy="630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0472"/>
              </a:lnTo>
              <a:lnTo>
                <a:pt x="168126" y="63047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C17A43-4B74-4EF7-8C63-8FD0B51199B3}">
      <dsp:nvSpPr>
        <dsp:cNvPr id="0" name=""/>
        <dsp:cNvSpPr/>
      </dsp:nvSpPr>
      <dsp:spPr>
        <a:xfrm>
          <a:off x="2339881" y="1053533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Unsupervised</a:t>
          </a:r>
        </a:p>
      </dsp:txBody>
      <dsp:txXfrm>
        <a:off x="2364502" y="1078154"/>
        <a:ext cx="1295766" cy="791388"/>
      </dsp:txXfrm>
    </dsp:sp>
    <dsp:sp modelId="{45AC3261-3943-4CE5-9CFB-9DDF759E1C1F}">
      <dsp:nvSpPr>
        <dsp:cNvPr id="0" name=""/>
        <dsp:cNvSpPr/>
      </dsp:nvSpPr>
      <dsp:spPr>
        <a:xfrm>
          <a:off x="2171754" y="843375"/>
          <a:ext cx="168126" cy="1681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1260"/>
              </a:lnTo>
              <a:lnTo>
                <a:pt x="168126" y="168126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624083-91C6-45DA-8BF5-F792E454E4A3}">
      <dsp:nvSpPr>
        <dsp:cNvPr id="0" name=""/>
        <dsp:cNvSpPr/>
      </dsp:nvSpPr>
      <dsp:spPr>
        <a:xfrm>
          <a:off x="2339881" y="2104320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Trail and error</a:t>
          </a:r>
        </a:p>
      </dsp:txBody>
      <dsp:txXfrm>
        <a:off x="2364502" y="2128941"/>
        <a:ext cx="1295766" cy="791388"/>
      </dsp:txXfrm>
    </dsp:sp>
    <dsp:sp modelId="{E8F59682-B29F-4D38-BC8E-169B8AB52DC1}">
      <dsp:nvSpPr>
        <dsp:cNvPr id="0" name=""/>
        <dsp:cNvSpPr/>
      </dsp:nvSpPr>
      <dsp:spPr>
        <a:xfrm>
          <a:off x="2171754" y="843375"/>
          <a:ext cx="168126" cy="27320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2048"/>
              </a:lnTo>
              <a:lnTo>
                <a:pt x="168126" y="27320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7A70E7-8E29-4FA3-A265-04F5D4E9DA94}">
      <dsp:nvSpPr>
        <dsp:cNvPr id="0" name=""/>
        <dsp:cNvSpPr/>
      </dsp:nvSpPr>
      <dsp:spPr>
        <a:xfrm>
          <a:off x="2339881" y="3155108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Predefined reward function</a:t>
          </a:r>
        </a:p>
      </dsp:txBody>
      <dsp:txXfrm>
        <a:off x="2364502" y="3179729"/>
        <a:ext cx="1295766" cy="791388"/>
      </dsp:txXfrm>
    </dsp:sp>
    <dsp:sp modelId="{5859A228-ADFE-4DFA-9A0E-6E3DF95AD15F}">
      <dsp:nvSpPr>
        <dsp:cNvPr id="0" name=""/>
        <dsp:cNvSpPr/>
      </dsp:nvSpPr>
      <dsp:spPr>
        <a:xfrm>
          <a:off x="2171754" y="843375"/>
          <a:ext cx="168126" cy="37828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2836"/>
              </a:lnTo>
              <a:lnTo>
                <a:pt x="168126" y="37828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FBE450-BE53-4D4D-BA69-FAC2E1C35E31}">
      <dsp:nvSpPr>
        <dsp:cNvPr id="0" name=""/>
        <dsp:cNvSpPr/>
      </dsp:nvSpPr>
      <dsp:spPr>
        <a:xfrm>
          <a:off x="2339881" y="4205896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364502" y="4230517"/>
        <a:ext cx="1295766" cy="791388"/>
      </dsp:txXfrm>
    </dsp:sp>
    <dsp:sp modelId="{B3CD0963-DD25-4A04-B166-C94597088393}">
      <dsp:nvSpPr>
        <dsp:cNvPr id="0" name=""/>
        <dsp:cNvSpPr/>
      </dsp:nvSpPr>
      <dsp:spPr>
        <a:xfrm>
          <a:off x="4105204" y="2745"/>
          <a:ext cx="1681260" cy="8406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Imitation Learning</a:t>
          </a:r>
        </a:p>
      </dsp:txBody>
      <dsp:txXfrm>
        <a:off x="4129825" y="27366"/>
        <a:ext cx="1632018" cy="791388"/>
      </dsp:txXfrm>
    </dsp:sp>
    <dsp:sp modelId="{35C63A79-BE56-4AEE-B8B7-B5C3450E9FB9}">
      <dsp:nvSpPr>
        <dsp:cNvPr id="0" name=""/>
        <dsp:cNvSpPr/>
      </dsp:nvSpPr>
      <dsp:spPr>
        <a:xfrm>
          <a:off x="4273330" y="843375"/>
          <a:ext cx="168126" cy="630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0472"/>
              </a:lnTo>
              <a:lnTo>
                <a:pt x="168126" y="63047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2B1D74-8CBA-44E3-B777-8BB27F6D0076}">
      <dsp:nvSpPr>
        <dsp:cNvPr id="0" name=""/>
        <dsp:cNvSpPr/>
      </dsp:nvSpPr>
      <dsp:spPr>
        <a:xfrm>
          <a:off x="4441456" y="1053533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Supervised</a:t>
          </a:r>
        </a:p>
      </dsp:txBody>
      <dsp:txXfrm>
        <a:off x="4466077" y="1078154"/>
        <a:ext cx="1295766" cy="791388"/>
      </dsp:txXfrm>
    </dsp:sp>
    <dsp:sp modelId="{4FC52B12-7283-4534-9D45-CEC25DE59730}">
      <dsp:nvSpPr>
        <dsp:cNvPr id="0" name=""/>
        <dsp:cNvSpPr/>
      </dsp:nvSpPr>
      <dsp:spPr>
        <a:xfrm>
          <a:off x="4273330" y="843375"/>
          <a:ext cx="168126" cy="1681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1260"/>
              </a:lnTo>
              <a:lnTo>
                <a:pt x="168126" y="168126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634ADE-993C-4C07-8CC5-4763BF84E2EE}">
      <dsp:nvSpPr>
        <dsp:cNvPr id="0" name=""/>
        <dsp:cNvSpPr/>
      </dsp:nvSpPr>
      <dsp:spPr>
        <a:xfrm>
          <a:off x="4441456" y="2104320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Expert behavior</a:t>
          </a:r>
        </a:p>
      </dsp:txBody>
      <dsp:txXfrm>
        <a:off x="4466077" y="2128941"/>
        <a:ext cx="1295766" cy="791388"/>
      </dsp:txXfrm>
    </dsp:sp>
    <dsp:sp modelId="{924561FE-9795-4A35-AE18-EFA26A6168EA}">
      <dsp:nvSpPr>
        <dsp:cNvPr id="0" name=""/>
        <dsp:cNvSpPr/>
      </dsp:nvSpPr>
      <dsp:spPr>
        <a:xfrm>
          <a:off x="4273330" y="843375"/>
          <a:ext cx="168126" cy="27320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2048"/>
              </a:lnTo>
              <a:lnTo>
                <a:pt x="168126" y="27320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54E2F2-E1E5-4241-AEFB-46B7CDE33AD4}">
      <dsp:nvSpPr>
        <dsp:cNvPr id="0" name=""/>
        <dsp:cNvSpPr/>
      </dsp:nvSpPr>
      <dsp:spPr>
        <a:xfrm>
          <a:off x="4441456" y="3155108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Derived reward function</a:t>
          </a:r>
        </a:p>
      </dsp:txBody>
      <dsp:txXfrm>
        <a:off x="4466077" y="3179729"/>
        <a:ext cx="1295766" cy="791388"/>
      </dsp:txXfrm>
    </dsp:sp>
    <dsp:sp modelId="{BEDDEDCF-26E5-4434-9971-F1174A2C11F4}">
      <dsp:nvSpPr>
        <dsp:cNvPr id="0" name=""/>
        <dsp:cNvSpPr/>
      </dsp:nvSpPr>
      <dsp:spPr>
        <a:xfrm>
          <a:off x="4273330" y="843375"/>
          <a:ext cx="168126" cy="37828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2836"/>
              </a:lnTo>
              <a:lnTo>
                <a:pt x="168126" y="37828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D7A60E-C572-49B4-AE53-7D5761BA304A}">
      <dsp:nvSpPr>
        <dsp:cNvPr id="0" name=""/>
        <dsp:cNvSpPr/>
      </dsp:nvSpPr>
      <dsp:spPr>
        <a:xfrm>
          <a:off x="4441456" y="4205896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4466077" y="4230517"/>
        <a:ext cx="1295766" cy="79138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4262D4-325C-4511-8C1F-A388C097D790}">
      <dsp:nvSpPr>
        <dsp:cNvPr id="0" name=""/>
        <dsp:cNvSpPr/>
      </dsp:nvSpPr>
      <dsp:spPr>
        <a:xfrm>
          <a:off x="2003628" y="2745"/>
          <a:ext cx="1681260" cy="8406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Reinforcement Learning</a:t>
          </a:r>
        </a:p>
      </dsp:txBody>
      <dsp:txXfrm>
        <a:off x="2028249" y="27366"/>
        <a:ext cx="1632018" cy="791388"/>
      </dsp:txXfrm>
    </dsp:sp>
    <dsp:sp modelId="{32B2254D-B998-443C-932F-BC6DCC533E5E}">
      <dsp:nvSpPr>
        <dsp:cNvPr id="0" name=""/>
        <dsp:cNvSpPr/>
      </dsp:nvSpPr>
      <dsp:spPr>
        <a:xfrm>
          <a:off x="2171754" y="843375"/>
          <a:ext cx="168126" cy="630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0472"/>
              </a:lnTo>
              <a:lnTo>
                <a:pt x="168126" y="63047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C17A43-4B74-4EF7-8C63-8FD0B51199B3}">
      <dsp:nvSpPr>
        <dsp:cNvPr id="0" name=""/>
        <dsp:cNvSpPr/>
      </dsp:nvSpPr>
      <dsp:spPr>
        <a:xfrm>
          <a:off x="2339881" y="1053533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Unsupervised</a:t>
          </a:r>
        </a:p>
      </dsp:txBody>
      <dsp:txXfrm>
        <a:off x="2364502" y="1078154"/>
        <a:ext cx="1295766" cy="791388"/>
      </dsp:txXfrm>
    </dsp:sp>
    <dsp:sp modelId="{45AC3261-3943-4CE5-9CFB-9DDF759E1C1F}">
      <dsp:nvSpPr>
        <dsp:cNvPr id="0" name=""/>
        <dsp:cNvSpPr/>
      </dsp:nvSpPr>
      <dsp:spPr>
        <a:xfrm>
          <a:off x="2171754" y="843375"/>
          <a:ext cx="168126" cy="1681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1260"/>
              </a:lnTo>
              <a:lnTo>
                <a:pt x="168126" y="168126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624083-91C6-45DA-8BF5-F792E454E4A3}">
      <dsp:nvSpPr>
        <dsp:cNvPr id="0" name=""/>
        <dsp:cNvSpPr/>
      </dsp:nvSpPr>
      <dsp:spPr>
        <a:xfrm>
          <a:off x="2339881" y="2104320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Trail and error</a:t>
          </a:r>
        </a:p>
      </dsp:txBody>
      <dsp:txXfrm>
        <a:off x="2364502" y="2128941"/>
        <a:ext cx="1295766" cy="791388"/>
      </dsp:txXfrm>
    </dsp:sp>
    <dsp:sp modelId="{E8F59682-B29F-4D38-BC8E-169B8AB52DC1}">
      <dsp:nvSpPr>
        <dsp:cNvPr id="0" name=""/>
        <dsp:cNvSpPr/>
      </dsp:nvSpPr>
      <dsp:spPr>
        <a:xfrm>
          <a:off x="2171754" y="843375"/>
          <a:ext cx="168126" cy="27320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2048"/>
              </a:lnTo>
              <a:lnTo>
                <a:pt x="168126" y="27320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7A70E7-8E29-4FA3-A265-04F5D4E9DA94}">
      <dsp:nvSpPr>
        <dsp:cNvPr id="0" name=""/>
        <dsp:cNvSpPr/>
      </dsp:nvSpPr>
      <dsp:spPr>
        <a:xfrm>
          <a:off x="2339881" y="3155108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Predefined reward function</a:t>
          </a:r>
        </a:p>
      </dsp:txBody>
      <dsp:txXfrm>
        <a:off x="2364502" y="3179729"/>
        <a:ext cx="1295766" cy="791388"/>
      </dsp:txXfrm>
    </dsp:sp>
    <dsp:sp modelId="{5859A228-ADFE-4DFA-9A0E-6E3DF95AD15F}">
      <dsp:nvSpPr>
        <dsp:cNvPr id="0" name=""/>
        <dsp:cNvSpPr/>
      </dsp:nvSpPr>
      <dsp:spPr>
        <a:xfrm>
          <a:off x="2171754" y="843375"/>
          <a:ext cx="168126" cy="37828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2836"/>
              </a:lnTo>
              <a:lnTo>
                <a:pt x="168126" y="37828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FBE450-BE53-4D4D-BA69-FAC2E1C35E31}">
      <dsp:nvSpPr>
        <dsp:cNvPr id="0" name=""/>
        <dsp:cNvSpPr/>
      </dsp:nvSpPr>
      <dsp:spPr>
        <a:xfrm>
          <a:off x="2339881" y="4205896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Optimal performance</a:t>
          </a:r>
        </a:p>
      </dsp:txBody>
      <dsp:txXfrm>
        <a:off x="2364502" y="4230517"/>
        <a:ext cx="1295766" cy="791388"/>
      </dsp:txXfrm>
    </dsp:sp>
    <dsp:sp modelId="{B3CD0963-DD25-4A04-B166-C94597088393}">
      <dsp:nvSpPr>
        <dsp:cNvPr id="0" name=""/>
        <dsp:cNvSpPr/>
      </dsp:nvSpPr>
      <dsp:spPr>
        <a:xfrm>
          <a:off x="4105204" y="2745"/>
          <a:ext cx="1681260" cy="8406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Imitation Learning</a:t>
          </a:r>
        </a:p>
      </dsp:txBody>
      <dsp:txXfrm>
        <a:off x="4129825" y="27366"/>
        <a:ext cx="1632018" cy="791388"/>
      </dsp:txXfrm>
    </dsp:sp>
    <dsp:sp modelId="{35C63A79-BE56-4AEE-B8B7-B5C3450E9FB9}">
      <dsp:nvSpPr>
        <dsp:cNvPr id="0" name=""/>
        <dsp:cNvSpPr/>
      </dsp:nvSpPr>
      <dsp:spPr>
        <a:xfrm>
          <a:off x="4273330" y="843375"/>
          <a:ext cx="168126" cy="630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0472"/>
              </a:lnTo>
              <a:lnTo>
                <a:pt x="168126" y="63047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2B1D74-8CBA-44E3-B777-8BB27F6D0076}">
      <dsp:nvSpPr>
        <dsp:cNvPr id="0" name=""/>
        <dsp:cNvSpPr/>
      </dsp:nvSpPr>
      <dsp:spPr>
        <a:xfrm>
          <a:off x="4441456" y="1053533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Supervised</a:t>
          </a:r>
        </a:p>
      </dsp:txBody>
      <dsp:txXfrm>
        <a:off x="4466077" y="1078154"/>
        <a:ext cx="1295766" cy="791388"/>
      </dsp:txXfrm>
    </dsp:sp>
    <dsp:sp modelId="{4FC52B12-7283-4534-9D45-CEC25DE59730}">
      <dsp:nvSpPr>
        <dsp:cNvPr id="0" name=""/>
        <dsp:cNvSpPr/>
      </dsp:nvSpPr>
      <dsp:spPr>
        <a:xfrm>
          <a:off x="4273330" y="843375"/>
          <a:ext cx="168126" cy="1681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1260"/>
              </a:lnTo>
              <a:lnTo>
                <a:pt x="168126" y="168126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634ADE-993C-4C07-8CC5-4763BF84E2EE}">
      <dsp:nvSpPr>
        <dsp:cNvPr id="0" name=""/>
        <dsp:cNvSpPr/>
      </dsp:nvSpPr>
      <dsp:spPr>
        <a:xfrm>
          <a:off x="4441456" y="2104320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Expert behavior</a:t>
          </a:r>
        </a:p>
      </dsp:txBody>
      <dsp:txXfrm>
        <a:off x="4466077" y="2128941"/>
        <a:ext cx="1295766" cy="791388"/>
      </dsp:txXfrm>
    </dsp:sp>
    <dsp:sp modelId="{924561FE-9795-4A35-AE18-EFA26A6168EA}">
      <dsp:nvSpPr>
        <dsp:cNvPr id="0" name=""/>
        <dsp:cNvSpPr/>
      </dsp:nvSpPr>
      <dsp:spPr>
        <a:xfrm>
          <a:off x="4273330" y="843375"/>
          <a:ext cx="168126" cy="27320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2048"/>
              </a:lnTo>
              <a:lnTo>
                <a:pt x="168126" y="27320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54E2F2-E1E5-4241-AEFB-46B7CDE33AD4}">
      <dsp:nvSpPr>
        <dsp:cNvPr id="0" name=""/>
        <dsp:cNvSpPr/>
      </dsp:nvSpPr>
      <dsp:spPr>
        <a:xfrm>
          <a:off x="4441456" y="3155108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Derived reward function</a:t>
          </a:r>
        </a:p>
      </dsp:txBody>
      <dsp:txXfrm>
        <a:off x="4466077" y="3179729"/>
        <a:ext cx="1295766" cy="791388"/>
      </dsp:txXfrm>
    </dsp:sp>
    <dsp:sp modelId="{BEDDEDCF-26E5-4434-9971-F1174A2C11F4}">
      <dsp:nvSpPr>
        <dsp:cNvPr id="0" name=""/>
        <dsp:cNvSpPr/>
      </dsp:nvSpPr>
      <dsp:spPr>
        <a:xfrm>
          <a:off x="4273330" y="843375"/>
          <a:ext cx="168126" cy="37828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2836"/>
              </a:lnTo>
              <a:lnTo>
                <a:pt x="168126" y="378283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D7A60E-C572-49B4-AE53-7D5761BA304A}">
      <dsp:nvSpPr>
        <dsp:cNvPr id="0" name=""/>
        <dsp:cNvSpPr/>
      </dsp:nvSpPr>
      <dsp:spPr>
        <a:xfrm>
          <a:off x="4441456" y="4205896"/>
          <a:ext cx="1345008" cy="8406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Human-like performance</a:t>
          </a:r>
        </a:p>
      </dsp:txBody>
      <dsp:txXfrm>
        <a:off x="4466077" y="4230517"/>
        <a:ext cx="1295766" cy="79138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5CECFE-32FC-4DDD-8068-3A234BBD1CF8}">
      <dsp:nvSpPr>
        <dsp:cNvPr id="0" name=""/>
        <dsp:cNvSpPr/>
      </dsp:nvSpPr>
      <dsp:spPr>
        <a:xfrm>
          <a:off x="1499653" y="223179"/>
          <a:ext cx="5177256" cy="5177256"/>
        </a:xfrm>
        <a:prstGeom prst="circularArrow">
          <a:avLst>
            <a:gd name="adj1" fmla="val 4668"/>
            <a:gd name="adj2" fmla="val 272909"/>
            <a:gd name="adj3" fmla="val 13646519"/>
            <a:gd name="adj4" fmla="val 17500964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8D77A9-7171-4987-9092-E0EA90461090}">
      <dsp:nvSpPr>
        <dsp:cNvPr id="0" name=""/>
        <dsp:cNvSpPr/>
      </dsp:nvSpPr>
      <dsp:spPr>
        <a:xfrm>
          <a:off x="2753366" y="300208"/>
          <a:ext cx="2669830" cy="117381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Correcting position</a:t>
          </a:r>
        </a:p>
      </dsp:txBody>
      <dsp:txXfrm>
        <a:off x="2810667" y="357509"/>
        <a:ext cx="2555228" cy="1059215"/>
      </dsp:txXfrm>
    </dsp:sp>
    <dsp:sp modelId="{9AE6440D-4AD6-4B21-8A33-025FBA1728C8}">
      <dsp:nvSpPr>
        <dsp:cNvPr id="0" name=""/>
        <dsp:cNvSpPr/>
      </dsp:nvSpPr>
      <dsp:spPr>
        <a:xfrm>
          <a:off x="4696733" y="2212693"/>
          <a:ext cx="2501055" cy="106680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Collision avoidance</a:t>
          </a:r>
        </a:p>
      </dsp:txBody>
      <dsp:txXfrm>
        <a:off x="4748810" y="2264770"/>
        <a:ext cx="2396901" cy="962650"/>
      </dsp:txXfrm>
    </dsp:sp>
    <dsp:sp modelId="{EA9842F6-1424-4A09-8732-098FB1AC3FDC}">
      <dsp:nvSpPr>
        <dsp:cNvPr id="0" name=""/>
        <dsp:cNvSpPr/>
      </dsp:nvSpPr>
      <dsp:spPr>
        <a:xfrm>
          <a:off x="2763524" y="4091690"/>
          <a:ext cx="2649515" cy="102676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Correcting position</a:t>
          </a:r>
        </a:p>
      </dsp:txBody>
      <dsp:txXfrm>
        <a:off x="2813647" y="4141813"/>
        <a:ext cx="2549269" cy="926521"/>
      </dsp:txXfrm>
    </dsp:sp>
    <dsp:sp modelId="{848FC038-20B5-4953-B87A-947BE8D4BC44}">
      <dsp:nvSpPr>
        <dsp:cNvPr id="0" name=""/>
        <dsp:cNvSpPr/>
      </dsp:nvSpPr>
      <dsp:spPr>
        <a:xfrm>
          <a:off x="930211" y="2192378"/>
          <a:ext cx="2598182" cy="11074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Advancing</a:t>
          </a:r>
        </a:p>
      </dsp:txBody>
      <dsp:txXfrm>
        <a:off x="984272" y="2246439"/>
        <a:ext cx="2490060" cy="9993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gif>
</file>

<file path=ppt/media/image21.gif>
</file>

<file path=ppt/media/image22.png>
</file>

<file path=ppt/media/image23.png>
</file>

<file path=ppt/media/image24.png>
</file>

<file path=ppt/media/image25.png>
</file>

<file path=ppt/media/image26.gif>
</file>

<file path=ppt/media/image27.gif>
</file>

<file path=ppt/media/image28.gif>
</file>

<file path=ppt/media/image29.gif>
</file>

<file path=ppt/media/image3.png>
</file>

<file path=ppt/media/image30.gif>
</file>

<file path=ppt/media/image31.gif>
</file>

<file path=ppt/media/image32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9AEF43-8CC8-49DD-98AB-1D555F901B9D}" type="datetimeFigureOut">
              <a:rPr lang="nl-NL" smtClean="0"/>
              <a:t>23-1-2020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A2FEC-AB36-4EB1-A69C-E557738995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5322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Keep</a:t>
            </a:r>
            <a:r>
              <a:rPr lang="en-US" baseline="0" dirty="0"/>
              <a:t> intro </a:t>
            </a:r>
            <a:r>
              <a:rPr lang="en-US" baseline="0" dirty="0" err="1"/>
              <a:t>Seacon</a:t>
            </a:r>
            <a:r>
              <a:rPr lang="en-US" baseline="0" dirty="0"/>
              <a:t> minimal</a:t>
            </a:r>
          </a:p>
          <a:p>
            <a:r>
              <a:rPr lang="en-US" baseline="0" dirty="0"/>
              <a:t>Reasons for project: expensive, perfect picking is difficult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A2FEC-AB36-4EB1-A69C-E557738995E9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49909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pros and cons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A2FEC-AB36-4EB1-A69C-E557738995E9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02995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Tello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A2FEC-AB36-4EB1-A69C-E557738995E9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2525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 objective DQN using visual input</a:t>
            </a:r>
          </a:p>
          <a:p>
            <a:r>
              <a:rPr lang="en-US" dirty="0"/>
              <a:t>Signal suppression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A2FEC-AB36-4EB1-A69C-E557738995E9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0143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A2FEC-AB36-4EB1-A69C-E557738995E9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14116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Has standard RL, IL, CL</a:t>
            </a:r>
          </a:p>
          <a:p>
            <a:r>
              <a:rPr lang="en-US" dirty="0"/>
              <a:t>Refer to image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A2FEC-AB36-4EB1-A69C-E557738995E9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4123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</a:t>
            </a:r>
            <a:r>
              <a:rPr lang="en-US" baseline="0" dirty="0"/>
              <a:t> explain how it is linked to </a:t>
            </a:r>
            <a:r>
              <a:rPr lang="en-US" baseline="0" dirty="0" err="1"/>
              <a:t>DroneAcademy</a:t>
            </a:r>
            <a:r>
              <a:rPr lang="en-US" baseline="0" dirty="0"/>
              <a:t> and </a:t>
            </a:r>
            <a:r>
              <a:rPr lang="en-US" baseline="0" dirty="0" err="1"/>
              <a:t>DroneAgent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Note: mention that composition was changed into aggregation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A2FEC-AB36-4EB1-A69C-E557738995E9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76527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State machine works like this.</a:t>
            </a:r>
            <a:r>
              <a:rPr lang="en-US" baseline="0" dirty="0"/>
              <a:t> </a:t>
            </a:r>
          </a:p>
          <a:p>
            <a:endParaRPr lang="en-US" baseline="0" dirty="0"/>
          </a:p>
          <a:p>
            <a:r>
              <a:rPr lang="en-US" baseline="0" dirty="0"/>
              <a:t>Explain the cycle step by step using next images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A2FEC-AB36-4EB1-A69C-E557738995E9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0954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Quickly explain what happens at each picture</a:t>
            </a:r>
          </a:p>
          <a:p>
            <a:r>
              <a:rPr lang="en-US" dirty="0"/>
              <a:t>Mention color segmentation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A2FEC-AB36-4EB1-A69C-E557738995E9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8015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distance and center offset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A2FEC-AB36-4EB1-A69C-E557738995E9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52584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>
            <a:extLst>
              <a:ext uri="{FF2B5EF4-FFF2-40B4-BE49-F238E27FC236}">
                <a16:creationId xmlns:a16="http://schemas.microsoft.com/office/drawing/2014/main" id="{2A8291CE-BE1C-0949-8D16-6829A6D35B5F}"/>
              </a:ext>
            </a:extLst>
          </p:cNvPr>
          <p:cNvSpPr txBox="1"/>
          <p:nvPr userDrawn="1"/>
        </p:nvSpPr>
        <p:spPr>
          <a:xfrm>
            <a:off x="5651500" y="838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620259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groo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F2407FF9-6AA0-FE46-88B6-E7B3D9C27C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5421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groo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F2407FF9-6AA0-FE46-88B6-E7B3D9C27C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24318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groo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F2407FF9-6AA0-FE46-88B6-E7B3D9C27C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160998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groot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18B7E579-5688-BD48-A2CF-1ACB9881BE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845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twee kolommen titel en opsomm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007C07-AEAD-F74D-8EA4-3386DCD29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5560" y="1169232"/>
            <a:ext cx="4969827" cy="469181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8639EF01-CE08-A642-AD5D-D8E5B64329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1832" y="2057400"/>
            <a:ext cx="4770121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072BC7B-2580-AF4F-AE52-3078D43BD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292" y="1169232"/>
            <a:ext cx="4770121" cy="89191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31ECCF-7776-4CFA-9E6B-D3DC5C397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06D0EE-DA70-494B-B014-965C7056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5094E6-D78F-427D-87FB-17ADD618B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073540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E2D7E8-8DC6-3745-A334-AC3F04656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20" y="457200"/>
            <a:ext cx="4770121" cy="134688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3DC1AE-5113-3C41-BFA0-43AD3CC1C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36320" y="2057400"/>
            <a:ext cx="4770121" cy="381158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4F77417-52BA-1643-A600-6689EDA248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75CCA2-967C-4E6D-9C99-EC1420C39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60EAA-1AEA-41CB-BBE8-C6F50F74E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1BDB05-8734-4E4C-98E0-61C0B58CC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61144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fbeelding met bijschri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E2D7E8-8DC6-3745-A334-AC3F04656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20" y="457200"/>
            <a:ext cx="4770121" cy="134688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3DC1AE-5113-3C41-BFA0-43AD3CC1C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36320" y="2057400"/>
            <a:ext cx="4770121" cy="381158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4F77417-52BA-1643-A600-6689EDA248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D24974-11F6-4DE1-B5BB-2AC37394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2EFFB-3B91-4E08-A61D-D4ECD9060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E7E298-FF07-4B8D-BA86-CB7E3D9CD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01834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fbeelding met bijschri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E2D7E8-8DC6-3745-A334-AC3F04656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20" y="457200"/>
            <a:ext cx="4770121" cy="134688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3DC1AE-5113-3C41-BFA0-43AD3CC1C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36320" y="2057400"/>
            <a:ext cx="4770121" cy="381158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4F77417-52BA-1643-A600-6689EDA248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68753A-1D99-4F8F-B873-9AFC55982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60295-F2A9-4A1D-BDDA-C31C87B91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E58FE-3EC6-45E0-9513-0A61FC682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62599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fbeelding met bijschri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E2D7E8-8DC6-3745-A334-AC3F04656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20" y="457200"/>
            <a:ext cx="4770121" cy="134688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3DC1AE-5113-3C41-BFA0-43AD3CC1C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36320" y="2057400"/>
            <a:ext cx="4770121" cy="381158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4F77417-52BA-1643-A600-6689EDA248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630B339-6DD9-41D8-AEEA-1B11E619C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F019C92-0E40-4BBE-BC45-6B1783574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E8026F3-B916-4FF9-A84E-AA25965A4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006173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fbeelding met bijschri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E2D7E8-8DC6-3745-A334-AC3F04656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20" y="457200"/>
            <a:ext cx="4770121" cy="134688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3DC1AE-5113-3C41-BFA0-43AD3CC1C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36320" y="2057400"/>
            <a:ext cx="4770121" cy="381158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4F77417-52BA-1643-A600-6689EDA248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C21582-A449-4A89-B7A3-6BC2597FD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D3BB5-A08C-4E5A-9029-EFA610CC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BC8EA9-1FB7-45EC-8FC9-DBE97DEFC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61605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3C068AE7-73CF-A640-9B58-33E1FABF3C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ndertitel 2">
            <a:extLst>
              <a:ext uri="{FF2B5EF4-FFF2-40B4-BE49-F238E27FC236}">
                <a16:creationId xmlns:a16="http://schemas.microsoft.com/office/drawing/2014/main" id="{CF258C20-A6B8-9241-BB7C-90461B8207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5320" y="4528914"/>
            <a:ext cx="8673039" cy="1888299"/>
          </a:xfrm>
        </p:spPr>
        <p:txBody>
          <a:bodyPr>
            <a:normAutofit/>
          </a:bodyPr>
          <a:lstStyle>
            <a:lvl1pPr marL="0" indent="0" algn="l">
              <a:buNone/>
              <a:defRPr sz="3200" baseline="0">
                <a:solidFill>
                  <a:schemeClr val="bg1"/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Ondertitel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5044A1F-B021-AB47-AE27-7ECFBA578F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320" y="3893820"/>
            <a:ext cx="8673039" cy="694593"/>
          </a:xfrm>
        </p:spPr>
        <p:txBody>
          <a:bodyPr anchor="t" anchorCtr="0">
            <a:normAutofit/>
          </a:bodyPr>
          <a:lstStyle>
            <a:lvl1pPr algn="l">
              <a:defRPr sz="4000" b="0" baseline="0">
                <a:solidFill>
                  <a:schemeClr val="tx2"/>
                </a:solidFill>
                <a:latin typeface="Montserrat SemiBold" pitchFamily="2" charset="77"/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267133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ot 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53CA53F0-C776-D149-98AF-FE3C159A6C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33876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ard 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9C0513-7A24-EE42-98E1-5D2E4ED97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291" y="554378"/>
            <a:ext cx="9949071" cy="746278"/>
          </a:xfrm>
        </p:spPr>
        <p:txBody>
          <a:bodyPr anchor="t"/>
          <a:lstStyle>
            <a:lvl1pPr>
              <a:defRPr b="0" i="0">
                <a:latin typeface="Montserrat SemiBold" pitchFamily="2" charset="77"/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13D3398-9625-314C-A1B1-71BD59423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292" y="1679028"/>
            <a:ext cx="9949071" cy="43030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F9CB0-0138-466A-AE4D-8C2F9FC76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DD31E-BC9B-4681-9377-873AE6124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D3C21-1865-46BB-9D33-90D4F0D8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673528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" userDrawn="1">
          <p15:clr>
            <a:srgbClr val="FBAE40"/>
          </p15:clr>
        </p15:guide>
        <p15:guide id="4" pos="6947" userDrawn="1">
          <p15:clr>
            <a:srgbClr val="FBAE40"/>
          </p15:clr>
        </p15:guide>
        <p15:guide id="5" orient="horz" pos="1457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Standaard 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9C0513-7A24-EE42-98E1-5D2E4ED97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292" y="1169232"/>
            <a:ext cx="9949071" cy="806217"/>
          </a:xfrm>
        </p:spPr>
        <p:txBody>
          <a:bodyPr anchor="t"/>
          <a:lstStyle/>
          <a:p>
            <a:r>
              <a:rPr lang="nl-NL" dirty="0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13D3398-9625-314C-A1B1-71BD59423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292" y="2199736"/>
            <a:ext cx="9949071" cy="378235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40076910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">
          <p15:clr>
            <a:srgbClr val="FBAE40"/>
          </p15:clr>
        </p15:guide>
        <p15:guide id="4" pos="6947">
          <p15:clr>
            <a:srgbClr val="FBAE40"/>
          </p15:clr>
        </p15:guide>
        <p15:guide id="5" orient="horz" pos="145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AFE66A-7F62-504C-92CF-83789368D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19651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D53E10B-837A-5646-A344-602933194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19651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382581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694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kolomm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F40C5521-9238-6847-833C-AB3CC7C2E6C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1045564" y="1541124"/>
            <a:ext cx="4707964" cy="508554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1186AB90-3072-F647-BF61-96B7819557D0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320399" y="1541124"/>
            <a:ext cx="4707964" cy="508554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E6E8762-817F-0745-A6B7-B5E1B7EAB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292" y="544530"/>
            <a:ext cx="9949071" cy="708917"/>
          </a:xfrm>
        </p:spPr>
        <p:txBody>
          <a:bodyPr anchor="t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B062E5-9AE4-41E9-893C-0C0417DEAE7B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B07F6B-8E73-45BA-9E32-201D7F344A3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2E8B3-8759-41F9-AE8B-AE30B864DCB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05970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ee kolomm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F40C5521-9238-6847-833C-AB3CC7C2E6C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1045564" y="2349500"/>
            <a:ext cx="4380854" cy="42771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1186AB90-3072-F647-BF61-96B7819557D0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096000" y="2349498"/>
            <a:ext cx="4380854" cy="42771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E6E8762-817F-0745-A6B7-B5E1B7EAB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292" y="1169232"/>
            <a:ext cx="9949071" cy="891915"/>
          </a:xfrm>
        </p:spPr>
        <p:txBody>
          <a:bodyPr anchor="t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7F4C35-A707-4EFA-8D6C-923C53AB0B1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7F2952-EF9D-443B-88FE-21A17279B38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997A36-146D-452B-AE76-CB3C18B627F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82312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4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AD867718-6EC0-B944-AD07-AC5A38313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292" y="1169232"/>
            <a:ext cx="9949071" cy="891915"/>
          </a:xfrm>
        </p:spPr>
        <p:txBody>
          <a:bodyPr anchor="t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75770C-7DDD-4C7D-B08C-5C48C4742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4A383B-EA4E-4B98-AAFE-FC3899FF5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946FE0-66C0-408F-8E58-D07E1D62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996898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9FEDA9-DE62-484C-9B4E-29CCA91FC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7CB6BA-E5B2-44C4-A301-FD5159062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DEB702-9F24-4D6E-A728-74CB3DA83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6206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AA9F082-9CE5-D041-9156-80A036DC6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5860" y="365125"/>
            <a:ext cx="9845040" cy="903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2A4B546-34B9-AE40-9568-820BA7D8E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860" y="1450428"/>
            <a:ext cx="9845040" cy="4726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8987C-C10A-43B6-8318-FFBC1D4A37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/>
              <a:t>27-01-2020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CA625-CBFB-47B7-BDA6-A0C731830E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A9B21-2914-4695-BB37-5D7AA07204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6B0F3-DBDD-4C26-B87A-FB4ED3A0A33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5559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71" r:id="rId4"/>
    <p:sldLayoutId id="2147483651" r:id="rId5"/>
    <p:sldLayoutId id="2147483652" r:id="rId6"/>
    <p:sldLayoutId id="2147483672" r:id="rId7"/>
    <p:sldLayoutId id="2147483654" r:id="rId8"/>
    <p:sldLayoutId id="2147483655" r:id="rId9"/>
    <p:sldLayoutId id="2147483668" r:id="rId10"/>
    <p:sldLayoutId id="2147483661" r:id="rId11"/>
    <p:sldLayoutId id="2147483667" r:id="rId12"/>
    <p:sldLayoutId id="2147483664" r:id="rId13"/>
    <p:sldLayoutId id="2147483656" r:id="rId14"/>
    <p:sldLayoutId id="2147483657" r:id="rId15"/>
    <p:sldLayoutId id="2147483673" r:id="rId16"/>
    <p:sldLayoutId id="2147483674" r:id="rId17"/>
    <p:sldLayoutId id="2147483675" r:id="rId18"/>
    <p:sldLayoutId id="2147483676" r:id="rId19"/>
    <p:sldLayoutId id="2147483662" r:id="rId20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Montserrat SemiBold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5" Type="http://schemas.microsoft.com/office/2007/relationships/hdphoto" Target="../media/hdphoto2.wdp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9.gif"/><Relationship Id="rId5" Type="http://schemas.openxmlformats.org/officeDocument/2006/relationships/image" Target="../media/image28.gif"/><Relationship Id="rId4" Type="http://schemas.openxmlformats.org/officeDocument/2006/relationships/image" Target="../media/image27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2.gi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ndertitel 1">
            <a:extLst>
              <a:ext uri="{FF2B5EF4-FFF2-40B4-BE49-F238E27FC236}">
                <a16:creationId xmlns:a16="http://schemas.microsoft.com/office/drawing/2014/main" id="{AB78C5F0-482A-AF47-B4C4-6FB625FDBF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320" y="4903076"/>
            <a:ext cx="8673039" cy="1514137"/>
          </a:xfrm>
        </p:spPr>
        <p:txBody>
          <a:bodyPr>
            <a:normAutofit/>
          </a:bodyPr>
          <a:lstStyle/>
          <a:p>
            <a:r>
              <a:rPr lang="en-US" sz="2000" dirty="0"/>
              <a:t>STG2 final presentation by Tristan van Vegchel</a:t>
            </a:r>
          </a:p>
          <a:p>
            <a:endParaRPr lang="en-US" sz="2000" dirty="0"/>
          </a:p>
          <a:p>
            <a:r>
              <a:rPr lang="en-US" sz="1800" dirty="0"/>
              <a:t>27-01-2020</a:t>
            </a:r>
            <a:endParaRPr lang="en-US" sz="16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3BEBA19-87C8-D74E-9FAA-9E4CE4E8EA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320" y="3893820"/>
            <a:ext cx="8673039" cy="1009256"/>
          </a:xfrm>
        </p:spPr>
        <p:txBody>
          <a:bodyPr>
            <a:normAutofit fontScale="90000"/>
          </a:bodyPr>
          <a:lstStyle/>
          <a:p>
            <a:r>
              <a:rPr lang="en-US" b="0" dirty="0">
                <a:latin typeface="Montserrat Medium" pitchFamily="2" charset="77"/>
              </a:rPr>
              <a:t>Warehouse Drone Collision Avoidance</a:t>
            </a:r>
          </a:p>
        </p:txBody>
      </p:sp>
    </p:spTree>
    <p:extLst>
      <p:ext uri="{BB962C8B-B14F-4D97-AF65-F5344CB8AC3E}">
        <p14:creationId xmlns:p14="http://schemas.microsoft.com/office/powerpoint/2010/main" val="4228186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3A180-0966-421F-9E74-A64353D17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292" y="544530"/>
            <a:ext cx="9949071" cy="708917"/>
          </a:xfrm>
        </p:spPr>
        <p:txBody>
          <a:bodyPr/>
          <a:lstStyle/>
          <a:p>
            <a:r>
              <a:rPr lang="en-US" dirty="0"/>
              <a:t>ML-Agents: Simulation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C308E86-40B8-42AE-AE3D-31AF7BF8A4B2}"/>
              </a:ext>
            </a:extLst>
          </p:cNvPr>
          <p:cNvPicPr>
            <a:picLocks noGrp="1" noChangeAspect="1"/>
          </p:cNvPicPr>
          <p:nvPr>
            <p:ph sz="half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03825" y="1442167"/>
            <a:ext cx="5784350" cy="2175553"/>
          </a:xfr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C27AD9CD-6E89-47EC-906F-23F73FFF7F14}"/>
              </a:ext>
            </a:extLst>
          </p:cNvPr>
          <p:cNvPicPr>
            <a:picLocks noGrp="1" noChangeAspect="1"/>
          </p:cNvPicPr>
          <p:nvPr>
            <p:ph sz="half" idx="1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03825" y="3806440"/>
            <a:ext cx="5784350" cy="217555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8D144E-2947-4675-AED6-C11FA117C0C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2335A9-C8B0-4229-A9E8-7B1FF6B7EC6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45252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ED331-27E1-4546-939E-CA05084910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8523" y="6356348"/>
            <a:ext cx="2743200" cy="365125"/>
          </a:xfrm>
        </p:spPr>
        <p:txBody>
          <a:bodyPr/>
          <a:lstStyle/>
          <a:p>
            <a:r>
              <a:rPr lang="nl-NL" dirty="0"/>
              <a:t>27-01-2020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66FAA-3DD7-4993-A159-0286347EB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0278" y="6356349"/>
            <a:ext cx="2743200" cy="365125"/>
          </a:xfrm>
        </p:spPr>
        <p:txBody>
          <a:bodyPr/>
          <a:lstStyle/>
          <a:p>
            <a:fld id="{FE16B0F3-DBDD-4C26-B87A-FB4ED3A0A33B}" type="slidenum">
              <a:rPr lang="nl-NL" smtClean="0"/>
              <a:t>11</a:t>
            </a:fld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AEABD2-04A5-4F60-82B3-1E73CEB0B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386" y="169599"/>
            <a:ext cx="7279227" cy="596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035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B8CD-3236-4B1C-99B7-B4E29FA9183D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ML-Agents:</a:t>
            </a:r>
            <a:r>
              <a:rPr lang="en-US" baseline="0" dirty="0"/>
              <a:t> A.I.</a:t>
            </a:r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0A881C6-DE00-4009-A270-AC29F59330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7538189"/>
              </p:ext>
            </p:extLst>
          </p:nvPr>
        </p:nvGraphicFramePr>
        <p:xfrm>
          <a:off x="2200953" y="1269124"/>
          <a:ext cx="7790094" cy="5049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Arrow: Right 3">
            <a:extLst>
              <a:ext uri="{FF2B5EF4-FFF2-40B4-BE49-F238E27FC236}">
                <a16:creationId xmlns:a16="http://schemas.microsoft.com/office/drawing/2014/main" id="{D0973103-4404-4CA1-AB52-29A2CA07F86C}"/>
              </a:ext>
            </a:extLst>
          </p:cNvPr>
          <p:cNvSpPr/>
          <p:nvPr/>
        </p:nvSpPr>
        <p:spPr>
          <a:xfrm>
            <a:off x="3170777" y="2619910"/>
            <a:ext cx="1130157" cy="2465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06D278-A2BB-4E9F-A89E-5FE5904BD9B9}"/>
              </a:ext>
            </a:extLst>
          </p:cNvPr>
          <p:cNvSpPr txBox="1"/>
          <p:nvPr/>
        </p:nvSpPr>
        <p:spPr>
          <a:xfrm>
            <a:off x="1291492" y="2497961"/>
            <a:ext cx="1879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Learning type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6D535DE-5FC7-4A1A-928E-6FFFDF7BA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4C118-7F2B-4750-918A-04FD46F45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151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B8CD-3236-4B1C-99B7-B4E29FA9183D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ML-Agents:</a:t>
            </a:r>
            <a:r>
              <a:rPr lang="en-US" baseline="0" dirty="0"/>
              <a:t> A.I.</a:t>
            </a:r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0A881C6-DE00-4009-A270-AC29F59330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9876637"/>
              </p:ext>
            </p:extLst>
          </p:nvPr>
        </p:nvGraphicFramePr>
        <p:xfrm>
          <a:off x="2200953" y="1269124"/>
          <a:ext cx="7790094" cy="5049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Arrow: Right 3">
            <a:extLst>
              <a:ext uri="{FF2B5EF4-FFF2-40B4-BE49-F238E27FC236}">
                <a16:creationId xmlns:a16="http://schemas.microsoft.com/office/drawing/2014/main" id="{D0973103-4404-4CA1-AB52-29A2CA07F86C}"/>
              </a:ext>
            </a:extLst>
          </p:cNvPr>
          <p:cNvSpPr/>
          <p:nvPr/>
        </p:nvSpPr>
        <p:spPr>
          <a:xfrm>
            <a:off x="3170777" y="3675272"/>
            <a:ext cx="1130157" cy="2465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06D278-A2BB-4E9F-A89E-5FE5904BD9B9}"/>
              </a:ext>
            </a:extLst>
          </p:cNvPr>
          <p:cNvSpPr txBox="1"/>
          <p:nvPr/>
        </p:nvSpPr>
        <p:spPr>
          <a:xfrm>
            <a:off x="814001" y="3562927"/>
            <a:ext cx="2356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Learning method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08830CF-8AE1-4479-962D-053BF40D8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B3590-BE72-4AE2-A675-57B4240F8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40489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B8CD-3236-4B1C-99B7-B4E29FA9183D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ML-Agents:</a:t>
            </a:r>
            <a:r>
              <a:rPr lang="en-US" baseline="0" dirty="0"/>
              <a:t> A.I.</a:t>
            </a:r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0A881C6-DE00-4009-A270-AC29F59330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5149519"/>
              </p:ext>
            </p:extLst>
          </p:nvPr>
        </p:nvGraphicFramePr>
        <p:xfrm>
          <a:off x="2200953" y="1269124"/>
          <a:ext cx="7790094" cy="5049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Arrow: Right 3">
            <a:extLst>
              <a:ext uri="{FF2B5EF4-FFF2-40B4-BE49-F238E27FC236}">
                <a16:creationId xmlns:a16="http://schemas.microsoft.com/office/drawing/2014/main" id="{D0973103-4404-4CA1-AB52-29A2CA07F86C}"/>
              </a:ext>
            </a:extLst>
          </p:cNvPr>
          <p:cNvSpPr/>
          <p:nvPr/>
        </p:nvSpPr>
        <p:spPr>
          <a:xfrm>
            <a:off x="3170777" y="4736387"/>
            <a:ext cx="1130157" cy="2465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06D278-A2BB-4E9F-A89E-5FE5904BD9B9}"/>
              </a:ext>
            </a:extLst>
          </p:cNvPr>
          <p:cNvSpPr txBox="1"/>
          <p:nvPr/>
        </p:nvSpPr>
        <p:spPr>
          <a:xfrm>
            <a:off x="1696179" y="4628844"/>
            <a:ext cx="1474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Evaluation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39A42AA-F353-4434-B1AA-63781AC91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41ABC-F2F2-49BF-8B0A-C1AB4DB02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810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B8CD-3236-4B1C-99B7-B4E29FA9183D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ML-Agents:</a:t>
            </a:r>
            <a:r>
              <a:rPr lang="en-US" baseline="0" dirty="0"/>
              <a:t> A.I.</a:t>
            </a:r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0A881C6-DE00-4009-A270-AC29F59330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415876"/>
              </p:ext>
            </p:extLst>
          </p:nvPr>
        </p:nvGraphicFramePr>
        <p:xfrm>
          <a:off x="2200953" y="1269124"/>
          <a:ext cx="7790094" cy="5049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Arrow: Right 3">
            <a:extLst>
              <a:ext uri="{FF2B5EF4-FFF2-40B4-BE49-F238E27FC236}">
                <a16:creationId xmlns:a16="http://schemas.microsoft.com/office/drawing/2014/main" id="{D0973103-4404-4CA1-AB52-29A2CA07F86C}"/>
              </a:ext>
            </a:extLst>
          </p:cNvPr>
          <p:cNvSpPr/>
          <p:nvPr/>
        </p:nvSpPr>
        <p:spPr>
          <a:xfrm>
            <a:off x="3170777" y="5777671"/>
            <a:ext cx="1130157" cy="2465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06D278-A2BB-4E9F-A89E-5FE5904BD9B9}"/>
              </a:ext>
            </a:extLst>
          </p:cNvPr>
          <p:cNvSpPr txBox="1"/>
          <p:nvPr/>
        </p:nvSpPr>
        <p:spPr>
          <a:xfrm>
            <a:off x="2326585" y="5670128"/>
            <a:ext cx="844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Goal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9E27D05-DE97-40CC-A01E-8082A8D10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7928D0-3F73-4E31-A280-0D4E7E8BE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03597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945973-BF1A-45B5-B04C-69D96EBFE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State Machine Concept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869C19-FFD6-442D-8020-02E8C309B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F7B706-5D4F-446C-9DE2-5F5398A8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16</a:t>
            </a:fld>
            <a:endParaRPr lang="nl-NL"/>
          </a:p>
        </p:txBody>
      </p:sp>
      <p:pic>
        <p:nvPicPr>
          <p:cNvPr id="6" name="Afbeelding 47" descr="Afbeelding met tekst&#10;&#10;Beschrijving is gegenereerd met zeer hoge betrouwbaarheid">
            <a:extLst>
              <a:ext uri="{FF2B5EF4-FFF2-40B4-BE49-F238E27FC236}">
                <a16:creationId xmlns:a16="http://schemas.microsoft.com/office/drawing/2014/main" id="{A7DB3D95-2136-4DCE-A58E-74010D45BB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55813" y="1300656"/>
            <a:ext cx="4421493" cy="46983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C02AE-857C-49DB-A0E2-9667FCA2336E}"/>
              </a:ext>
            </a:extLst>
          </p:cNvPr>
          <p:cNvSpPr txBox="1"/>
          <p:nvPr/>
        </p:nvSpPr>
        <p:spPr>
          <a:xfrm>
            <a:off x="1079291" y="2134661"/>
            <a:ext cx="32221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Point of no return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Smaller scope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Product over research</a:t>
            </a:r>
          </a:p>
        </p:txBody>
      </p:sp>
    </p:spTree>
    <p:extLst>
      <p:ext uri="{BB962C8B-B14F-4D97-AF65-F5344CB8AC3E}">
        <p14:creationId xmlns:p14="http://schemas.microsoft.com/office/powerpoint/2010/main" val="37354728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B11ECB-4068-40CD-9DF6-85B3208A2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1832CA-11FB-41E1-9AC8-2ADFFD1B5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17</a:t>
            </a:fld>
            <a:endParaRPr lang="nl-NL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289332BC-BABE-47BA-8437-E0143E4A1F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9108820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4160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4E072E-3538-4609-9E6A-D432BBFEE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F79F69-78D0-4C2E-BEE7-8E83DA772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18</a:t>
            </a:fld>
            <a:endParaRPr lang="nl-NL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DADF162-FAE8-464D-A876-7C7C14A46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956" y="1269124"/>
            <a:ext cx="3591564" cy="20486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1BD36A0-83C6-4A84-A77B-92607F68A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9480" y="3540250"/>
            <a:ext cx="3591558" cy="204862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B297AD1-4491-4FE2-9DCE-AD4EC165FA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0962" y="3540250"/>
            <a:ext cx="3591562" cy="2048627"/>
          </a:xfrm>
          <a:prstGeom prst="rect">
            <a:avLst/>
          </a:prstGeom>
        </p:spPr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id="{817BC528-FB05-4E5F-9170-2F66446611E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Vision Pipeline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C07D5A5-FC7E-4263-9CC4-7505E4FC92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9476" y="1269123"/>
            <a:ext cx="3591558" cy="204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811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D8DC56-948A-4852-A763-C00344B2E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F881F8-1E60-4CD1-BEDF-66819784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19</a:t>
            </a:fld>
            <a:endParaRPr lang="nl-N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5AD5D6-2E8F-497A-903F-34772BA94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2741" y="1615917"/>
            <a:ext cx="6446517" cy="362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471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2A5B9-1476-4D6C-9EF2-4C816CCA7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D43CA-C064-4DD0-98E9-658370C3C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" panose="020F0502020204030204"/>
              </a:rPr>
              <a:t>Context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  <a:cs typeface="Calibri" panose="020F0502020204030204"/>
              </a:rPr>
              <a:t>Project Description</a:t>
            </a:r>
          </a:p>
          <a:p>
            <a:r>
              <a:rPr lang="en-US" dirty="0">
                <a:latin typeface="+mn-lt"/>
                <a:cs typeface="Calibri" panose="020F0502020204030204"/>
              </a:rPr>
              <a:t>Approaches</a:t>
            </a:r>
          </a:p>
          <a:p>
            <a:r>
              <a:rPr lang="en-US" dirty="0">
                <a:latin typeface="+mn-lt"/>
                <a:cs typeface="Calibri" panose="020F0502020204030204"/>
              </a:rPr>
              <a:t>Prototypes </a:t>
            </a:r>
          </a:p>
          <a:p>
            <a:r>
              <a:rPr lang="en-US" dirty="0">
                <a:latin typeface="+mn-lt"/>
                <a:cs typeface="Calibri" panose="020F0502020204030204"/>
              </a:rPr>
              <a:t>Conclusion &amp; Demo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276FA-6DCE-4470-A220-40BA6B56D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68D96F-422C-4EDF-BC54-B30FF7CBA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81540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C2EA32-EB9E-42B9-8410-7B0F8985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D28DDF-A350-41CB-91E8-A381443E6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20</a:t>
            </a:fld>
            <a:endParaRPr lang="nl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575B65-2ACD-43F6-BE1C-31C58D86078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Collision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C739FD-58AB-4E0A-83F1-56D8D4AF5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5450" y="2735872"/>
            <a:ext cx="3817330" cy="20868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F4F207-66BC-4383-8676-287CBA6DD1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9220" y="2735873"/>
            <a:ext cx="3817330" cy="208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750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988D405-1DF6-4771-B8B0-78E20A01C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D334D52-7F37-4703-AC2A-6B3316EC5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Stand-alone RL insufficient</a:t>
            </a:r>
          </a:p>
          <a:p>
            <a:r>
              <a:rPr lang="en-US" dirty="0">
                <a:latin typeface="+mn-lt"/>
              </a:rPr>
              <a:t>Optimization of vision</a:t>
            </a:r>
          </a:p>
          <a:p>
            <a:r>
              <a:rPr lang="en-US" dirty="0">
                <a:latin typeface="+mn-lt"/>
              </a:rPr>
              <a:t>Continuation of approaches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6D9B8A-2E01-43FB-9548-F0C440429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47DCA6-185E-4053-BEE5-6BD23DA62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63590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0950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0BB9A-90FC-4D64-89F8-CB6C5F19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B96E6-8A29-43B5-8532-B3C16333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47DBC4-352E-4D69-8F12-FC956FCB6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3</a:t>
            </a:fld>
            <a:endParaRPr lang="nl-NL"/>
          </a:p>
        </p:txBody>
      </p:sp>
      <p:pic>
        <p:nvPicPr>
          <p:cNvPr id="6" name="Afbeelding 7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1F491679-C541-4AD9-A277-57787EE2A6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79500" y="1561672"/>
            <a:ext cx="10067961" cy="4530903"/>
          </a:xfrm>
        </p:spPr>
      </p:pic>
    </p:spTree>
    <p:extLst>
      <p:ext uri="{BB962C8B-B14F-4D97-AF65-F5344CB8AC3E}">
        <p14:creationId xmlns:p14="http://schemas.microsoft.com/office/powerpoint/2010/main" val="560265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440050E1-06BA-4D6C-B098-3928C82F0875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612658767"/>
              </p:ext>
            </p:extLst>
          </p:nvPr>
        </p:nvGraphicFramePr>
        <p:xfrm>
          <a:off x="2496620" y="1140429"/>
          <a:ext cx="7191910" cy="55274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1" name="Afbeelding 1210" descr="Afbeelding met tafel, klein, zitten, zwart&#10;&#10;Beschrijving is gegenereerd met zeer hoge betrouwbaarheid">
            <a:extLst>
              <a:ext uri="{FF2B5EF4-FFF2-40B4-BE49-F238E27FC236}">
                <a16:creationId xmlns:a16="http://schemas.microsoft.com/office/drawing/2014/main" id="{3505394A-3C9A-4289-9154-E45EBB610443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8"/>
          <a:stretch>
            <a:fillRect/>
          </a:stretch>
        </p:blipFill>
        <p:spPr>
          <a:xfrm>
            <a:off x="3953100" y="2606268"/>
            <a:ext cx="4285800" cy="2274388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84D722F-353C-4FD1-B76E-4123FB8B8C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5525" y="6356349"/>
            <a:ext cx="2743200" cy="365125"/>
          </a:xfrm>
        </p:spPr>
        <p:txBody>
          <a:bodyPr/>
          <a:lstStyle/>
          <a:p>
            <a:r>
              <a:rPr lang="nl-NL" dirty="0"/>
              <a:t>27-01-2020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9FC5816-D201-40AF-84B5-16E942B19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276" y="6356350"/>
            <a:ext cx="2743200" cy="365125"/>
          </a:xfrm>
        </p:spPr>
        <p:txBody>
          <a:bodyPr/>
          <a:lstStyle/>
          <a:p>
            <a:fld id="{FE16B0F3-DBDD-4C26-B87A-FB4ED3A0A33B}" type="slidenum">
              <a:rPr lang="nl-NL" smtClean="0"/>
              <a:t>4</a:t>
            </a:fld>
            <a:endParaRPr lang="nl-NL" dirty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6B7A46AF-7672-415F-84DE-5BBA0B99701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</p:spTree>
    <p:extLst>
      <p:ext uri="{BB962C8B-B14F-4D97-AF65-F5344CB8AC3E}">
        <p14:creationId xmlns:p14="http://schemas.microsoft.com/office/powerpoint/2010/main" val="3079307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2A5B9-1476-4D6C-9EF2-4C816CCA7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D43CA-C064-4DD0-98E9-658370C3C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cs typeface="Calibri" panose="020F0502020204030204"/>
              </a:rPr>
              <a:t>Context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latin typeface="+mn-lt"/>
            </a:endParaRP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cs typeface="Calibri" panose="020F0502020204030204"/>
              </a:rPr>
              <a:t>Project Description</a:t>
            </a:r>
          </a:p>
          <a:p>
            <a:r>
              <a:rPr lang="en-US" dirty="0">
                <a:latin typeface="+mn-lt"/>
                <a:cs typeface="Calibri" panose="020F0502020204030204"/>
              </a:rPr>
              <a:t>Approaches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cs typeface="Calibri" panose="020F0502020204030204"/>
              </a:rPr>
              <a:t>Prototypes 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cs typeface="Calibri" panose="020F0502020204030204"/>
              </a:rPr>
              <a:t>Conclusion &amp; Demo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276FA-6DCE-4470-A220-40BA6B56D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C41468-3F87-4573-8471-1B6D1ACCC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7998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F7CC8BC-F3C4-43D1-AA2F-06941F0923A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1045565" y="1541124"/>
            <a:ext cx="3160676" cy="5085544"/>
          </a:xfrm>
        </p:spPr>
        <p:txBody>
          <a:bodyPr/>
          <a:lstStyle/>
          <a:p>
            <a:r>
              <a:rPr lang="en-US" dirty="0">
                <a:latin typeface="+mn-lt"/>
              </a:rPr>
              <a:t>Signal suppression</a:t>
            </a:r>
          </a:p>
          <a:p>
            <a:r>
              <a:rPr lang="en-US" dirty="0">
                <a:latin typeface="+mn-lt"/>
              </a:rPr>
              <a:t>Multi-Objective DQN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6ECBE14-34CD-4DA9-B458-95F916D73163}"/>
              </a:ext>
            </a:extLst>
          </p:cNvPr>
          <p:cNvPicPr>
            <a:picLocks noGrp="1" noChangeAspect="1"/>
          </p:cNvPicPr>
          <p:nvPr>
            <p:ph sz="half" idx="11"/>
          </p:nvPr>
        </p:nvPicPr>
        <p:blipFill>
          <a:blip r:embed="rId3"/>
          <a:srcRect/>
          <a:stretch/>
        </p:blipFill>
        <p:spPr>
          <a:xfrm>
            <a:off x="4145126" y="1541123"/>
            <a:ext cx="5239334" cy="349288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8B2F3F4-0317-4854-A9F8-7DBEB9E93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DQN </a:t>
            </a:r>
            <a:r>
              <a:rPr lang="en-US" dirty="0" err="1"/>
              <a:t>Subsumption</a:t>
            </a:r>
            <a:r>
              <a:rPr lang="en-US" dirty="0"/>
              <a:t> Architecture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5AB9C-FE44-4F41-A135-E2EDE031DD6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45BFE-B5D8-46F7-B93E-0FC2853BEF5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6</a:t>
            </a:fld>
            <a:endParaRPr lang="nl-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7185E6-4849-44F4-A85F-F92AC1387D89}"/>
              </a:ext>
            </a:extLst>
          </p:cNvPr>
          <p:cNvSpPr/>
          <p:nvPr/>
        </p:nvSpPr>
        <p:spPr>
          <a:xfrm>
            <a:off x="4307727" y="3467501"/>
            <a:ext cx="714329" cy="539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132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F7CC8BC-F3C4-43D1-AA2F-06941F0923A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1045565" y="1541124"/>
            <a:ext cx="3160676" cy="5085544"/>
          </a:xfrm>
        </p:spPr>
        <p:txBody>
          <a:bodyPr/>
          <a:lstStyle/>
          <a:p>
            <a:r>
              <a:rPr lang="en-US" dirty="0">
                <a:latin typeface="+mn-lt"/>
              </a:rPr>
              <a:t>Mask R-CNN</a:t>
            </a:r>
          </a:p>
          <a:p>
            <a:r>
              <a:rPr lang="en-US" dirty="0">
                <a:latin typeface="+mn-lt"/>
              </a:rPr>
              <a:t>Pixel/size ratio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6ECBE14-34CD-4DA9-B458-95F916D73163}"/>
              </a:ext>
            </a:extLst>
          </p:cNvPr>
          <p:cNvPicPr>
            <a:picLocks noGrp="1" noChangeAspect="1"/>
          </p:cNvPicPr>
          <p:nvPr>
            <p:ph sz="half" idx="11"/>
          </p:nvPr>
        </p:nvPicPr>
        <p:blipFill>
          <a:blip r:embed="rId3"/>
          <a:srcRect/>
          <a:stretch/>
        </p:blipFill>
        <p:spPr>
          <a:xfrm>
            <a:off x="4308289" y="1541124"/>
            <a:ext cx="5509651" cy="309512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8B2F3F4-0317-4854-A9F8-7DBEB9E93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5AB9C-FE44-4F41-A135-E2EDE031DD6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45BFE-B5D8-46F7-B93E-0FC2853BEF5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78638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F7CC8BC-F3C4-43D1-AA2F-06941F0923A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1045564" y="1541124"/>
            <a:ext cx="3358485" cy="5085544"/>
          </a:xfrm>
        </p:spPr>
        <p:txBody>
          <a:bodyPr/>
          <a:lstStyle/>
          <a:p>
            <a:r>
              <a:rPr lang="en-US" dirty="0">
                <a:latin typeface="+mn-lt"/>
              </a:rPr>
              <a:t>Standard implementations </a:t>
            </a:r>
          </a:p>
          <a:p>
            <a:r>
              <a:rPr lang="en-US" dirty="0">
                <a:latin typeface="+mn-lt"/>
              </a:rPr>
              <a:t>Connects Python to Unity</a:t>
            </a:r>
          </a:p>
          <a:p>
            <a:r>
              <a:rPr lang="en-US" dirty="0">
                <a:latin typeface="+mn-lt"/>
              </a:rPr>
              <a:t>RL, IL, CL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6ECBE14-34CD-4DA9-B458-95F916D73163}"/>
              </a:ext>
            </a:extLst>
          </p:cNvPr>
          <p:cNvPicPr>
            <a:picLocks noGrp="1" noChangeAspect="1"/>
          </p:cNvPicPr>
          <p:nvPr>
            <p:ph sz="half" idx="11"/>
          </p:nvPr>
        </p:nvPicPr>
        <p:blipFill>
          <a:blip r:embed="rId3"/>
          <a:stretch>
            <a:fillRect/>
          </a:stretch>
        </p:blipFill>
        <p:spPr>
          <a:xfrm>
            <a:off x="4067829" y="1541124"/>
            <a:ext cx="5990572" cy="309512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8B2F3F4-0317-4854-A9F8-7DBEB9E93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Agents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5AB9C-FE44-4F41-A135-E2EDE031DD6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45BFE-B5D8-46F7-B93E-0FC2853BEF5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6483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2A5B9-1476-4D6C-9EF2-4C816CCA7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D43CA-C064-4DD0-98E9-658370C3C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  <a:latin typeface="+mn-lt"/>
                <a:cs typeface="Calibri" panose="020F0502020204030204"/>
              </a:rPr>
              <a:t>Context</a:t>
            </a:r>
            <a:endParaRPr lang="en-US" dirty="0">
              <a:solidFill>
                <a:schemeClr val="tx1">
                  <a:lumMod val="40000"/>
                  <a:lumOff val="60000"/>
                </a:schemeClr>
              </a:solidFill>
              <a:latin typeface="+mn-lt"/>
            </a:endParaRPr>
          </a:p>
          <a:p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  <a:latin typeface="+mn-lt"/>
                <a:cs typeface="Calibri" panose="020F0502020204030204"/>
              </a:rPr>
              <a:t>Project Description</a:t>
            </a:r>
          </a:p>
          <a:p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  <a:latin typeface="+mn-lt"/>
                <a:cs typeface="Calibri" panose="020F0502020204030204"/>
              </a:rPr>
              <a:t>Approaches</a:t>
            </a:r>
          </a:p>
          <a:p>
            <a:r>
              <a:rPr lang="en-US" dirty="0">
                <a:solidFill>
                  <a:srgbClr val="101C5A"/>
                </a:solidFill>
                <a:latin typeface="+mn-lt"/>
                <a:cs typeface="Calibri" panose="020F0502020204030204"/>
              </a:rPr>
              <a:t>Prototypes </a:t>
            </a:r>
          </a:p>
          <a:p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  <a:latin typeface="+mn-lt"/>
                <a:cs typeface="Calibri" panose="020F0502020204030204"/>
              </a:rPr>
              <a:t>Conclusion &amp; Demo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276FA-6DCE-4470-A220-40BA6B56D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/>
              <a:t>27-01-2020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C41468-3F87-4573-8471-1B6D1ACCC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B0F3-DBDD-4C26-B87A-FB4ED3A0A33B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6048203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Aangepast 5">
      <a:dk1>
        <a:srgbClr val="141E5F"/>
      </a:dk1>
      <a:lt1>
        <a:srgbClr val="FFFFFF"/>
      </a:lt1>
      <a:dk2>
        <a:srgbClr val="F50023"/>
      </a:dk2>
      <a:lt2>
        <a:srgbClr val="ECECED"/>
      </a:lt2>
      <a:accent1>
        <a:srgbClr val="141E5F"/>
      </a:accent1>
      <a:accent2>
        <a:srgbClr val="F50023"/>
      </a:accent2>
      <a:accent3>
        <a:srgbClr val="838789"/>
      </a:accent3>
      <a:accent4>
        <a:srgbClr val="D8D9DA"/>
      </a:accent4>
      <a:accent5>
        <a:srgbClr val="00BEDB"/>
      </a:accent5>
      <a:accent6>
        <a:srgbClr val="E8780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acon_pp_test" id="{A1D4DAAE-140C-0A4B-83C0-244D77E63157}" vid="{274BE4A2-16E5-E349-B284-FFDB354BD7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326</Words>
  <Application>Microsoft Office PowerPoint</Application>
  <PresentationFormat>Widescreen</PresentationFormat>
  <Paragraphs>158</Paragraphs>
  <Slides>22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Montserrat Light</vt:lpstr>
      <vt:lpstr>Montserrat Medium</vt:lpstr>
      <vt:lpstr>Montserrat SemiBold</vt:lpstr>
      <vt:lpstr>Kantoorthema</vt:lpstr>
      <vt:lpstr>Warehouse Drone Collision Avoidance</vt:lpstr>
      <vt:lpstr>Agenda</vt:lpstr>
      <vt:lpstr>Context</vt:lpstr>
      <vt:lpstr>Project Description</vt:lpstr>
      <vt:lpstr>Agenda</vt:lpstr>
      <vt:lpstr>DQN Subsumption Architecture</vt:lpstr>
      <vt:lpstr>Object Detection</vt:lpstr>
      <vt:lpstr>Machine Learning Agents</vt:lpstr>
      <vt:lpstr>Agenda</vt:lpstr>
      <vt:lpstr>ML-Agents: Simulation</vt:lpstr>
      <vt:lpstr>PowerPoint Presentation</vt:lpstr>
      <vt:lpstr>ML-Agents: A.I.</vt:lpstr>
      <vt:lpstr>ML-Agents: A.I.</vt:lpstr>
      <vt:lpstr>ML-Agents: A.I.</vt:lpstr>
      <vt:lpstr>ML-Agents: A.I.</vt:lpstr>
      <vt:lpstr>State Machine Concept</vt:lpstr>
      <vt:lpstr>PowerPoint Presentation</vt:lpstr>
      <vt:lpstr>Vision Pipeline</vt:lpstr>
      <vt:lpstr>PowerPoint Presentation</vt:lpstr>
      <vt:lpstr>Collision Detection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Seacon Powerpoint</dc:title>
  <dc:creator>Lars Krisman</dc:creator>
  <cp:lastModifiedBy>Tristan van Vegchel</cp:lastModifiedBy>
  <cp:revision>94</cp:revision>
  <dcterms:created xsi:type="dcterms:W3CDTF">2019-04-26T14:04:50Z</dcterms:created>
  <dcterms:modified xsi:type="dcterms:W3CDTF">2020-01-23T07:28:22Z</dcterms:modified>
</cp:coreProperties>
</file>

<file path=docProps/thumbnail.jpeg>
</file>